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687f569f9804408" /><Relationship Type="http://schemas.openxmlformats.org/officeDocument/2006/relationships/extended-properties" Target="/docProps/app.xml" Id="Rfd8dab0a35804c9b" /><Relationship Type="http://schemas.openxmlformats.org/officeDocument/2006/relationships/officeDocument" Target="/ppt/presentation.xml" Id="R7188bf4dc3694b1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9d2cb84dc334ef2"/>
  </p:sldMasterIdLst>
  <p:notesMasterIdLst>
    <p:notesMasterId xmlns:r="http://schemas.openxmlformats.org/officeDocument/2006/relationships" r:id="Rdc85932fe25c403c"/>
  </p:notesMasterIdLst>
  <p:sldIdLst>
    <p:sldId xmlns:r="http://schemas.openxmlformats.org/officeDocument/2006/relationships" id="256" r:id="Rd153bbbfcf0845b2"/>
    <p:sldId xmlns:r="http://schemas.openxmlformats.org/officeDocument/2006/relationships" id="257" r:id="R156aabbe118b4e07"/>
    <p:sldId xmlns:r="http://schemas.openxmlformats.org/officeDocument/2006/relationships" id="258" r:id="R3c1b566af23e43c0"/>
    <p:sldId xmlns:r="http://schemas.openxmlformats.org/officeDocument/2006/relationships" id="259" r:id="R714f069079994cd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a0a2e8315314fb9" /><Relationship Type="http://schemas.openxmlformats.org/officeDocument/2006/relationships/slideMaster" Target="/ppt/slideMasters/slideMaster1.xml" Id="R09d2cb84dc334ef2" /><Relationship Type="http://schemas.openxmlformats.org/officeDocument/2006/relationships/notesMaster" Target="/ppt/notesMasters/notesMaster1.xml" Id="Rdc85932fe25c403c" /><Relationship Type="http://schemas.openxmlformats.org/officeDocument/2006/relationships/presProps" Target="/ppt/presProps.xml" Id="R87d201b6949f456d" /><Relationship Type="http://schemas.openxmlformats.org/officeDocument/2006/relationships/tableStyles" Target="/ppt/tableStyles.xml" Id="Rc738e9879b054fd0" /><Relationship Type="http://schemas.openxmlformats.org/officeDocument/2006/relationships/slide" Target="/ppt/slides/slide1.xml" Id="Rd153bbbfcf0845b2" /><Relationship Type="http://schemas.openxmlformats.org/officeDocument/2006/relationships/slide" Target="/ppt/slides/slide2.xml" Id="R156aabbe118b4e07" /><Relationship Type="http://schemas.openxmlformats.org/officeDocument/2006/relationships/slide" Target="/ppt/slides/slide3.xml" Id="R3c1b566af23e43c0" /><Relationship Type="http://schemas.openxmlformats.org/officeDocument/2006/relationships/slide" Target="/ppt/slides/slide4.xml" Id="R714f069079994cd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3068c616ed14ab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18a5c9c812c4b47" /><Relationship Type="http://schemas.openxmlformats.org/officeDocument/2006/relationships/notesMaster" Target="/ppt/notesMasters/notesMaster1.xml" Id="Re39ed7dbc53c456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0dc1b5e038648c0" /><Relationship Type="http://schemas.openxmlformats.org/officeDocument/2006/relationships/notesMaster" Target="/ppt/notesMasters/notesMaster1.xml" Id="Rf0c62c993abc46c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647274720b647a3" /><Relationship Type="http://schemas.openxmlformats.org/officeDocument/2006/relationships/notesMaster" Target="/ppt/notesMasters/notesMaster1.xml" Id="R409481d2b22945a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f1dddef08f745d7" /><Relationship Type="http://schemas.openxmlformats.org/officeDocument/2006/relationships/notesMaster" Target="/ppt/notesMasters/notesMaster1.xml" Id="R2b7cc44e0af94ff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core ideas and key terms in this deck to answer each question. Explain each answer in complete sentences.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83bebdac5e4c4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763015ccfc74065" /><Relationship Type="http://schemas.openxmlformats.org/officeDocument/2006/relationships/slideLayout" Target="/ppt/slideLayouts/slideLayout1.xml" Id="R09db74d2a467454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9db74d2a467454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f1a96ea2eb4de1" /><Relationship Type="http://schemas.openxmlformats.org/officeDocument/2006/relationships/notesSlide" Target="/ppt/notesSlides/notesSlide1.xml" Id="R482cf56e530f4c0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db905efd83419f" /><Relationship Type="http://schemas.openxmlformats.org/officeDocument/2006/relationships/notesSlide" Target="/ppt/notesSlides/notesSlide2.xml" Id="R95d6eae6110045b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0a12a9ffd34aa9" /><Relationship Type="http://schemas.openxmlformats.org/officeDocument/2006/relationships/notesSlide" Target="/ppt/notesSlides/notesSlide3.xml" Id="R399b095fc6fd4a3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3d13188e424e2d" /><Relationship Type="http://schemas.openxmlformats.org/officeDocument/2006/relationships/notesSlide" Target="/ppt/notesSlides/notesSlide4.xml" Id="Rd694f67ccabd4ed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F27996-F1D6-4EEC-A924-A72D21D71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952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STATISTICS  •  LECTURE 11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2FD68F-DB40-414D-95E0-CFFAF81E2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10382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Chi-Square Tests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E6A78A-9D46-4C98-BB62-8D566EF07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90900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rPr>
              <a:t>Lecture notes for high school and introductory college study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A8498F-6F48-493D-806A-176BD7B48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AfterHour Study Resources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AF0F88-A3C9-4E9D-8D48-7FCDE77B2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Free • Editable • Downloadable</a:t>
            </a:r>
          </a:p>
        </p:txBody>
      </p:sp>
    </p:spTree>
    <p:extLst>
      <p:ext uri="{BB962C8B-B14F-4D97-AF65-F5344CB8AC3E}">
        <p14:creationId xmlns:p14="http://schemas.microsoft.com/office/powerpoint/2010/main" val="75253681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8AE942-ACFB-4C0A-A9EC-6A963CCD0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5BB22C-1481-4748-9D55-B96BD80C8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Chi-Square Tests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1C918E-905F-4695-80AD-5E714D06C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F7EAF3-AE83-4B8A-B55F-B31F5B66D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Core ideas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0FAF5C-7428-4664-AC84-857C33D33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764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606EB7-73B7-4E36-ACB2-826F832A9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0002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Chi-square methods compare observed categorical counts with expected counts.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0E85E7-80F1-4387-89E2-165D3FB64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670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3D9CAF-665E-480E-A9EB-63695F186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9908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goodness-of-fit test checks one categorical distribution against a stated model.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D9A788-FE33-4FFD-A233-DE3D83FC3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576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F25F6A-7D11-49C2-9719-42192F18C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814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test of independence checks association between two categorical variables.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337F6B-8B98-4ED9-B327-2D3EC0C6A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482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DA7020-5902-49A9-8C63-BCFE4029A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9720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Large discrepancies between observed and expected counts increase the chi-square statistic.</a:t>
            </a:r>
          </a:p>
        </p:txBody>
      </p:sp>
    </p:spTree>
    <p:extLst>
      <p:ext uri="{BB962C8B-B14F-4D97-AF65-F5344CB8AC3E}">
        <p14:creationId xmlns:p14="http://schemas.microsoft.com/office/powerpoint/2010/main" val="15882363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572CAC-F148-47DF-9D21-141806F7D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F6686D-CE93-4C00-BFC8-E4D33A17A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Chi-Square Tests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B93C75-A53B-4F77-81D8-2EE9E71E5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9B98E4-5AFA-4118-AB11-7938F4AE8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Key terms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7CB8E9-61BB-4E8C-A3E2-F1CF20C52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observed count — count recorded in the data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DDB482-9BC5-479C-A019-9AD510CD8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336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expected count — count predicted by the null model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FD0BD3-51A4-4B6B-ADF2-0DBA1F08A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7185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chi-square statistic — standardized squared discrepancies summed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336A88-2D9B-4D94-9261-25560A228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7185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goodness of fit — agreement with a stated distribution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A561F0-17F7-4265-972B-3A2983C3E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01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independence test — test for association in a table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E4C8AC-A56E-4F73-82F8-F4F61E627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101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degrees of freedom — number of freely varying cells</a:t>
            </a:r>
          </a:p>
        </p:txBody>
      </p:sp>
    </p:spTree>
    <p:extLst>
      <p:ext uri="{BB962C8B-B14F-4D97-AF65-F5344CB8AC3E}">
        <p14:creationId xmlns:p14="http://schemas.microsoft.com/office/powerpoint/2010/main" val="4786682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A23E11-EF59-4976-8EA5-9CAD87080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E3E55C-FE9D-44D1-9696-D7E1E8B08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Chi-Square Tests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2C3B98-B19B-44A2-85F1-361DA776E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189565-46DB-4A3C-BA58-681AA5F6E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Review questions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253FC4-4C7C-4C66-A08E-E26A51626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9A4F33-ECC6-4703-A898-BE4C7966F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0002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Compute an expected count in a two-way table.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07306D-077E-4F93-8EB6-CFEF8037C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670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F574E4-8D10-4778-B1D5-66ECDCA77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9908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State hypotheses for a test of independence.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99C219-1412-41F7-98D4-C6F7E3350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AD641B-C025-4DC9-9D0C-2ECC8B78A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9814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Identify which cells contribute most to chi-square.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58A591-63FE-4E45-B57A-CC76BA0E7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A1D270-7D02-4054-9796-E50B3522F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9720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Interpret a chi-square p-value in context.</a:t>
            </a:r>
          </a:p>
        </p:txBody>
      </p:sp>
    </p:spTree>
    <p:extLst>
      <p:ext uri="{BB962C8B-B14F-4D97-AF65-F5344CB8AC3E}">
        <p14:creationId xmlns:p14="http://schemas.microsoft.com/office/powerpoint/2010/main" val="17931779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2026-09-19T14:34:26.0460000Z</dcterms:created>
  <dcterms:modified xsi:type="dcterms:W3CDTF">2026-09-19T14:34:26.0460000Z</dcterms:modified>
</coreProperties>
</file>