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7fd0d4a82e34207" /><Relationship Type="http://schemas.openxmlformats.org/officeDocument/2006/relationships/extended-properties" Target="/docProps/app.xml" Id="Rc4d408116a4c4779" /><Relationship Type="http://schemas.openxmlformats.org/officeDocument/2006/relationships/officeDocument" Target="/ppt/presentation.xml" Id="R991b028a6de0402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73cdb4d1d84466"/>
  </p:sldMasterIdLst>
  <p:notesMasterIdLst>
    <p:notesMasterId xmlns:r="http://schemas.openxmlformats.org/officeDocument/2006/relationships" r:id="R4cc7d05dfef24f87"/>
  </p:notesMasterIdLst>
  <p:sldIdLst>
    <p:sldId xmlns:r="http://schemas.openxmlformats.org/officeDocument/2006/relationships" id="256" r:id="R11c755ae551a4e42"/>
    <p:sldId xmlns:r="http://schemas.openxmlformats.org/officeDocument/2006/relationships" id="257" r:id="R610e30519895469f"/>
    <p:sldId xmlns:r="http://schemas.openxmlformats.org/officeDocument/2006/relationships" id="258" r:id="Rba3970f33db14fce"/>
    <p:sldId xmlns:r="http://schemas.openxmlformats.org/officeDocument/2006/relationships" id="259" r:id="R934443f79a9a4e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52cf1fc00fd4b4d" /><Relationship Type="http://schemas.openxmlformats.org/officeDocument/2006/relationships/slideMaster" Target="/ppt/slideMasters/slideMaster1.xml" Id="Ra873cdb4d1d84466" /><Relationship Type="http://schemas.openxmlformats.org/officeDocument/2006/relationships/notesMaster" Target="/ppt/notesMasters/notesMaster1.xml" Id="R4cc7d05dfef24f87" /><Relationship Type="http://schemas.openxmlformats.org/officeDocument/2006/relationships/presProps" Target="/ppt/presProps.xml" Id="R452d7a60c37241a7" /><Relationship Type="http://schemas.openxmlformats.org/officeDocument/2006/relationships/tableStyles" Target="/ppt/tableStyles.xml" Id="R473c78429fd34acb" /><Relationship Type="http://schemas.openxmlformats.org/officeDocument/2006/relationships/slide" Target="/ppt/slides/slide1.xml" Id="R11c755ae551a4e42" /><Relationship Type="http://schemas.openxmlformats.org/officeDocument/2006/relationships/slide" Target="/ppt/slides/slide2.xml" Id="R610e30519895469f" /><Relationship Type="http://schemas.openxmlformats.org/officeDocument/2006/relationships/slide" Target="/ppt/slides/slide3.xml" Id="Rba3970f33db14fce" /><Relationship Type="http://schemas.openxmlformats.org/officeDocument/2006/relationships/slide" Target="/ppt/slides/slide4.xml" Id="R934443f79a9a4e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63100319f447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fe539b40604054" /><Relationship Type="http://schemas.openxmlformats.org/officeDocument/2006/relationships/notesMaster" Target="/ppt/notesMasters/notesMaster1.xml" Id="R961b3004a38f4b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c60b11854bf4c63" /><Relationship Type="http://schemas.openxmlformats.org/officeDocument/2006/relationships/notesMaster" Target="/ppt/notesMasters/notesMaster1.xml" Id="Rc32a629a96bb45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4b5e4f4c034280" /><Relationship Type="http://schemas.openxmlformats.org/officeDocument/2006/relationships/notesMaster" Target="/ppt/notesMasters/notesMaster1.xml" Id="R48534895d4b54c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2fb73dec8341b9" /><Relationship Type="http://schemas.openxmlformats.org/officeDocument/2006/relationships/notesMaster" Target="/ppt/notesMasters/notesMaster1.xml" Id="Ree6195c1c3f4412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core ideas and key terms in this deck to answer each question. Explain each answer in complete sentences.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c637988cdd4e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21940984c04192" /><Relationship Type="http://schemas.openxmlformats.org/officeDocument/2006/relationships/slideLayout" Target="/ppt/slideLayouts/slideLayout1.xml" Id="R4760c82dcc4e43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60c82dcc4e43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cb9766de9e4980" /><Relationship Type="http://schemas.openxmlformats.org/officeDocument/2006/relationships/notesSlide" Target="/ppt/notesSlides/notesSlide1.xml" Id="R36b3522cc35746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2e5f29028248be" /><Relationship Type="http://schemas.openxmlformats.org/officeDocument/2006/relationships/notesSlide" Target="/ppt/notesSlides/notesSlide2.xml" Id="Rb984d595452943e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87d6d3685540bb" /><Relationship Type="http://schemas.openxmlformats.org/officeDocument/2006/relationships/notesSlide" Target="/ppt/notesSlides/notesSlide3.xml" Id="R40ee00db541046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c5cc1241844858" /><Relationship Type="http://schemas.openxmlformats.org/officeDocument/2006/relationships/notesSlide" Target="/ppt/notesSlides/notesSlide4.xml" Id="Rba745582f308497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2EEA19-7DF1-45BA-B7EF-01954A6E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STATISTICS  •  LECTURE 10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1E90BD-D021-498B-8C83-02485F816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Means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E66DCF-E395-42C8-94F7-C765A6C9E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Lecture notes for high school and introductory college study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2AB53E-8145-42BE-9ED8-368FC9A0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5596B9-0D9C-42CE-8156-196277ED5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Free • Editable • Downloadable</a:t>
            </a:r>
          </a:p>
        </p:txBody>
      </p:sp>
    </p:spTree>
    <p:extLst>
      <p:ext uri="{BB962C8B-B14F-4D97-AF65-F5344CB8AC3E}">
        <p14:creationId xmlns:p14="http://schemas.microsoft.com/office/powerpoint/2010/main" val="16061980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885BC1-A603-4578-9C9D-5D94FA023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020C62-EF72-4076-9D18-3A6F69FF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Means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87BCA8-CBA0-448D-A43B-11E604B5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A7CA96-AB44-4713-969D-897BA0E06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Core ideas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071F4D-6296-4ADB-8466-3DC935B8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41DAD3-795C-476B-9437-99814016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002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sample mean estimates a population mean.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44FB6C-47C3-4F29-BD80-BDB6BF00B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34D66B-B108-469E-9C1A-CE556872E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908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t distribution accounts for estimating population variability from a sample.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C79108-89B2-4B0C-B13F-265F5BC4C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F8CDF3-5A97-4F3B-827A-A36A47E4A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814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Paired procedures analyze the mean of within-pair differences.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76CED1-54F6-49B7-B006-95DB66FB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C16443-FE4D-4DBA-A78C-591350B9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720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Two-sample t procedures compare means from independent groups.</a:t>
            </a:r>
          </a:p>
        </p:txBody>
      </p:sp>
    </p:spTree>
    <p:extLst>
      <p:ext uri="{BB962C8B-B14F-4D97-AF65-F5344CB8AC3E}">
        <p14:creationId xmlns:p14="http://schemas.microsoft.com/office/powerpoint/2010/main" val="528609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756DD8-7F75-4A3B-950E-B829F6F1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323B4F-8B7B-4BA0-8F80-E3F6AC27E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Means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13DC43-F069-45E1-B6F2-89E9ADAE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0869AD-4324-4584-AFBD-621963A69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Key terms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76DB3A-B19D-4075-9FFC-9D1938556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sample mean — arithmetic average of sample values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D05EF5-2AAF-434C-A35F-9A0F61944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 distribution — bell-shaped model with heavier tails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0B409A-6DE3-4F51-9463-CC9A93B45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degrees of freedom — amount of independent information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4E1D2C-3D0B-497A-9051-80440F879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paired data — linked measurements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838E48-F2CB-41F8-87D8-36A165CA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standard error of the mean — s divided by square root of 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88F535-C2C7-457C-A237-379AAE743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robust — reasonably accurate despite moderate assumption violations</a:t>
            </a:r>
          </a:p>
        </p:txBody>
      </p:sp>
    </p:spTree>
    <p:extLst>
      <p:ext uri="{BB962C8B-B14F-4D97-AF65-F5344CB8AC3E}">
        <p14:creationId xmlns:p14="http://schemas.microsoft.com/office/powerpoint/2010/main" val="9543559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7AAF86-DF6B-4449-9A53-7B4699A9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B29FB3-24CD-41AF-81D0-1F2A78FAE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Inference for Means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542569-E232-442D-9960-20A2951FF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4A8F58-B7DC-4F8F-8ADC-A72CC58A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D6198-A2F1-4077-9A9E-E4D8E1AF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21AE8E-5197-443F-BAD9-974A88394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0002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Choose between one-sample, paired and two-sample methods.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866D9E-59AF-4B6D-BC3B-E6A4EA53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83B3C7-A5EA-464C-915D-555FBB43E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908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Compute the standard error of a sample mean.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610CDD-054E-4608-B235-788EBFCC6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5BCE26-09C2-4E2F-8CD0-3EC634F33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814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Interpret a confidence interval for a mean difference.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E76238-58C7-43EF-AAF3-3912A8D09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8EE6FC-6FEE-45D7-B594-6B84EE4C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720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Check graphs for skewness and outliers before using a t procedure.</a:t>
            </a:r>
          </a:p>
        </p:txBody>
      </p:sp>
    </p:spTree>
    <p:extLst>
      <p:ext uri="{BB962C8B-B14F-4D97-AF65-F5344CB8AC3E}">
        <p14:creationId xmlns:p14="http://schemas.microsoft.com/office/powerpoint/2010/main" val="18404847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2026-09-19T14:34:23.5970000Z</dcterms:created>
  <dcterms:modified xsi:type="dcterms:W3CDTF">2026-09-19T14:34:23.5970000Z</dcterms:modified>
</coreProperties>
</file>