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d32010d83946bf" /><Relationship Type="http://schemas.openxmlformats.org/officeDocument/2006/relationships/extended-properties" Target="/docProps/app.xml" Id="Rf52e59adbd0648bd" /><Relationship Type="http://schemas.openxmlformats.org/officeDocument/2006/relationships/officeDocument" Target="/ppt/presentation.xml" Id="R2a66020db5c449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b4135bfea2c4d50"/>
  </p:sldMasterIdLst>
  <p:notesMasterIdLst>
    <p:notesMasterId xmlns:r="http://schemas.openxmlformats.org/officeDocument/2006/relationships" r:id="Rb64bb6d6440b4be0"/>
  </p:notesMasterIdLst>
  <p:sldIdLst>
    <p:sldId xmlns:r="http://schemas.openxmlformats.org/officeDocument/2006/relationships" id="256" r:id="R085e74c99d064c10"/>
    <p:sldId xmlns:r="http://schemas.openxmlformats.org/officeDocument/2006/relationships" id="257" r:id="Rcd80200992194cdd"/>
    <p:sldId xmlns:r="http://schemas.openxmlformats.org/officeDocument/2006/relationships" id="258" r:id="R82f437d53f6f44a4"/>
    <p:sldId xmlns:r="http://schemas.openxmlformats.org/officeDocument/2006/relationships" id="259" r:id="Rad199537749a45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588ad47052483c" /><Relationship Type="http://schemas.openxmlformats.org/officeDocument/2006/relationships/slideMaster" Target="/ppt/slideMasters/slideMaster1.xml" Id="Rab4135bfea2c4d50" /><Relationship Type="http://schemas.openxmlformats.org/officeDocument/2006/relationships/notesMaster" Target="/ppt/notesMasters/notesMaster1.xml" Id="Rb64bb6d6440b4be0" /><Relationship Type="http://schemas.openxmlformats.org/officeDocument/2006/relationships/presProps" Target="/ppt/presProps.xml" Id="R1d8c790d8b3c4eb2" /><Relationship Type="http://schemas.openxmlformats.org/officeDocument/2006/relationships/tableStyles" Target="/ppt/tableStyles.xml" Id="Ra258bac2e69742f7" /><Relationship Type="http://schemas.openxmlformats.org/officeDocument/2006/relationships/slide" Target="/ppt/slides/slide1.xml" Id="R085e74c99d064c10" /><Relationship Type="http://schemas.openxmlformats.org/officeDocument/2006/relationships/slide" Target="/ppt/slides/slide2.xml" Id="Rcd80200992194cdd" /><Relationship Type="http://schemas.openxmlformats.org/officeDocument/2006/relationships/slide" Target="/ppt/slides/slide3.xml" Id="R82f437d53f6f44a4" /><Relationship Type="http://schemas.openxmlformats.org/officeDocument/2006/relationships/slide" Target="/ppt/slides/slide4.xml" Id="Rad199537749a45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9588b616c344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ad0bed38c24226" /><Relationship Type="http://schemas.openxmlformats.org/officeDocument/2006/relationships/notesMaster" Target="/ppt/notesMasters/notesMaster1.xml" Id="Rdc868143ccb240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5271882b624bf5" /><Relationship Type="http://schemas.openxmlformats.org/officeDocument/2006/relationships/notesMaster" Target="/ppt/notesMasters/notesMaster1.xml" Id="Ra1f987f78c624a6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ed2c85201a4921" /><Relationship Type="http://schemas.openxmlformats.org/officeDocument/2006/relationships/notesMaster" Target="/ppt/notesMasters/notesMaster1.xml" Id="R705096aad2b74b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f5604b71634402" /><Relationship Type="http://schemas.openxmlformats.org/officeDocument/2006/relationships/notesMaster" Target="/ppt/notesMasters/notesMaster1.xml" Id="Ra3bb277216c244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core ideas and key terms in this deck to answer each question. Explain each answer in complete sentences.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645e4d880a48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ff8d93601af4137" /><Relationship Type="http://schemas.openxmlformats.org/officeDocument/2006/relationships/slideLayout" Target="/ppt/slideLayouts/slideLayout1.xml" Id="Rab2cc7d2e7384b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2cc7d2e7384b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d52ed9cdfd4d86" /><Relationship Type="http://schemas.openxmlformats.org/officeDocument/2006/relationships/notesSlide" Target="/ppt/notesSlides/notesSlide1.xml" Id="Ra0e5da4b4a37401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276520e1f04f2e" /><Relationship Type="http://schemas.openxmlformats.org/officeDocument/2006/relationships/notesSlide" Target="/ppt/notesSlides/notesSlide2.xml" Id="R3a2454763d0c44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3d9a1622dd4f19" /><Relationship Type="http://schemas.openxmlformats.org/officeDocument/2006/relationships/notesSlide" Target="/ppt/notesSlides/notesSlide3.xml" Id="R0be6e20d4ea244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d2b11ded1a41cf" /><Relationship Type="http://schemas.openxmlformats.org/officeDocument/2006/relationships/notesSlide" Target="/ppt/notesSlides/notesSlide4.xml" Id="R795987dd9cb0412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A3C734-BE94-404B-98A0-34C744B6E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STATISTICS  •  LECTURE 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ECBED7-35ED-4A2F-9ED0-A88882ACD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One Proportion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94EBBD-D81A-4448-9A0F-4C223EC4B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Lecture notes for high school and introductory college study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CD31D5-CB09-47EE-BAB0-544AD24E6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0A0F7E-35B8-4B2F-B0AC-CA835D5B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Free • Editable • Downloadable</a:t>
            </a:r>
          </a:p>
        </p:txBody>
      </p:sp>
    </p:spTree>
    <p:extLst>
      <p:ext uri="{BB962C8B-B14F-4D97-AF65-F5344CB8AC3E}">
        <p14:creationId xmlns:p14="http://schemas.microsoft.com/office/powerpoint/2010/main" val="15228584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3F65B2-0FEB-4FE3-9085-96CD0C5E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3BDFB-5097-4C5D-B9AF-D1AEAB92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One Proportion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BCD927-B301-4884-8B2E-7F905E26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4A41B7-6711-44C5-AEB5-45972B35E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Core ideas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80A044-7B47-4B8E-AC4A-D5B4CA993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D6EE66-87B8-4425-BA2F-5162E1A56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002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sample proportion estimates an unknown population proportion.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93A8E6-1677-403E-A245-D54458998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B987C8-A88E-422B-86B6-156A1FF92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908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one-proportion confidence interval combines the estimate with a margin of error.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06BE87-2A3D-4BCA-BEB3-7C8A1BF6D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AD3540-0030-4844-85F0-42F4BA94D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814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one-proportion z test compares sample evidence with a claimed population value.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B1C378-E212-4B6C-8A31-A21A08E2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979954-B7EE-4C47-B796-DE2B6E16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720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Randomness and large expected counts support the normal approximation.</a:t>
            </a:r>
          </a:p>
        </p:txBody>
      </p:sp>
    </p:spTree>
    <p:extLst>
      <p:ext uri="{BB962C8B-B14F-4D97-AF65-F5344CB8AC3E}">
        <p14:creationId xmlns:p14="http://schemas.microsoft.com/office/powerpoint/2010/main" val="5408402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4B2B15-00D7-42EA-A65F-20C7E153F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10FC0A-55B0-490B-ACAD-B057029C7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One Proportion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C2917A-E745-47B4-B153-5F593E5D5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548103-CA5F-4544-B0B5-41984A021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Key terms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0765E8-8906-4C44-A25C-DF1E22E2C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sample proportion — successes divided by sample size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83E0A5-31B1-4E48-8A97-539617606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margin of error — critical value times standard error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D597D6-2D15-4DCC-A137-DB696F0AE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confidence level — long-run success rate of an interval method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9FAF94-FBFE-401C-8E8F-8ADA6400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z statistic — standardized distance from the null value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D94191-42E2-432B-8A37-B518DB21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one-sided test — test for a directional alternative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76A780-E138-402E-B290-51C7AA9E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two-sided test — test for any difference</a:t>
            </a:r>
          </a:p>
        </p:txBody>
      </p:sp>
    </p:spTree>
    <p:extLst>
      <p:ext uri="{BB962C8B-B14F-4D97-AF65-F5344CB8AC3E}">
        <p14:creationId xmlns:p14="http://schemas.microsoft.com/office/powerpoint/2010/main" val="3770324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C19503-695B-447F-92C2-F3A3FF8F5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36BE30-9FA5-468E-9287-DE22E8E61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One Proportion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00A2A9-C90A-4EC0-A44B-5FE3EC6AA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8F184F-DB9F-4C53-9AD4-E81BED87C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43367-B076-4C8F-95FA-5FDEDA402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4EA4B-CE1A-44A9-A795-08E0759E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0002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Compute a sample proportion.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C4E59-C7B0-4171-AE5C-D953E71CA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167668-C450-4D00-8861-ED8DB876D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908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Interpret a confidence interval in context.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82EF65-7853-4C31-8DC3-886BFBB6C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B1991B-BC1E-4785-95E7-3BAC8203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814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State null and alternative hypotheses.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486AD8-1B0B-41F7-B239-6FDE7A63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255021-6BA9-4CF2-83B0-57BA479C6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720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Check success-failure conditions for a z procedure.</a:t>
            </a:r>
          </a:p>
        </p:txBody>
      </p:sp>
    </p:spTree>
    <p:extLst>
      <p:ext uri="{BB962C8B-B14F-4D97-AF65-F5344CB8AC3E}">
        <p14:creationId xmlns:p14="http://schemas.microsoft.com/office/powerpoint/2010/main" val="18917746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2026-09-19T14:34:18.9030000Z</dcterms:created>
  <dcterms:modified xsi:type="dcterms:W3CDTF">2026-09-19T14:34:18.9030000Z</dcterms:modified>
</coreProperties>
</file>