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4b7e325cfe44d7" /><Relationship Type="http://schemas.openxmlformats.org/officeDocument/2006/relationships/extended-properties" Target="/docProps/app.xml" Id="R6273389fb8a84b0c" /><Relationship Type="http://schemas.openxmlformats.org/officeDocument/2006/relationships/officeDocument" Target="/ppt/presentation.xml" Id="Rb721cf948cc24c3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e85f6829514a1d"/>
  </p:sldMasterIdLst>
  <p:notesMasterIdLst>
    <p:notesMasterId xmlns:r="http://schemas.openxmlformats.org/officeDocument/2006/relationships" r:id="R89e6dfe6a6ff48e7"/>
  </p:notesMasterIdLst>
  <p:sldIdLst>
    <p:sldId xmlns:r="http://schemas.openxmlformats.org/officeDocument/2006/relationships" id="256" r:id="R3a6c87976d32481d"/>
    <p:sldId xmlns:r="http://schemas.openxmlformats.org/officeDocument/2006/relationships" id="257" r:id="Rfbec9870336b42cc"/>
    <p:sldId xmlns:r="http://schemas.openxmlformats.org/officeDocument/2006/relationships" id="258" r:id="R70c1afffe6fc4c8a"/>
    <p:sldId xmlns:r="http://schemas.openxmlformats.org/officeDocument/2006/relationships" id="259" r:id="R1d9f477af527419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03d579ca6c44093" /><Relationship Type="http://schemas.openxmlformats.org/officeDocument/2006/relationships/slideMaster" Target="/ppt/slideMasters/slideMaster1.xml" Id="R67e85f6829514a1d" /><Relationship Type="http://schemas.openxmlformats.org/officeDocument/2006/relationships/notesMaster" Target="/ppt/notesMasters/notesMaster1.xml" Id="R89e6dfe6a6ff48e7" /><Relationship Type="http://schemas.openxmlformats.org/officeDocument/2006/relationships/presProps" Target="/ppt/presProps.xml" Id="R24784cae320549ad" /><Relationship Type="http://schemas.openxmlformats.org/officeDocument/2006/relationships/tableStyles" Target="/ppt/tableStyles.xml" Id="R562baf9986774baa" /><Relationship Type="http://schemas.openxmlformats.org/officeDocument/2006/relationships/slide" Target="/ppt/slides/slide1.xml" Id="R3a6c87976d32481d" /><Relationship Type="http://schemas.openxmlformats.org/officeDocument/2006/relationships/slide" Target="/ppt/slides/slide2.xml" Id="Rfbec9870336b42cc" /><Relationship Type="http://schemas.openxmlformats.org/officeDocument/2006/relationships/slide" Target="/ppt/slides/slide3.xml" Id="R70c1afffe6fc4c8a" /><Relationship Type="http://schemas.openxmlformats.org/officeDocument/2006/relationships/slide" Target="/ppt/slides/slide4.xml" Id="R1d9f477af52741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f5a245c720e4b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de0961942845de" /><Relationship Type="http://schemas.openxmlformats.org/officeDocument/2006/relationships/notesMaster" Target="/ppt/notesMasters/notesMaster1.xml" Id="R951f6d18aced450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d74b8ea07c445d" /><Relationship Type="http://schemas.openxmlformats.org/officeDocument/2006/relationships/notesMaster" Target="/ppt/notesMasters/notesMaster1.xml" Id="R6bce7b7191b14f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7fee60dff5475b" /><Relationship Type="http://schemas.openxmlformats.org/officeDocument/2006/relationships/notesMaster" Target="/ppt/notesMasters/notesMaster1.xml" Id="R7590c34899f44c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9b09f11f02a47fd" /><Relationship Type="http://schemas.openxmlformats.org/officeDocument/2006/relationships/notesMaster" Target="/ppt/notesMasters/notesMaster1.xml" Id="R7d25b3cb5a5e43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core ideas and key terms in this deck to answer each question. Explain each answer in complete sentences.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3cd031294447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36b5f4eae34a19" /><Relationship Type="http://schemas.openxmlformats.org/officeDocument/2006/relationships/slideLayout" Target="/ppt/slideLayouts/slideLayout1.xml" Id="Rca3c3bd0fe8040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3c3bd0fe8040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700c9bb63e4631" /><Relationship Type="http://schemas.openxmlformats.org/officeDocument/2006/relationships/notesSlide" Target="/ppt/notesSlides/notesSlide1.xml" Id="R12d5e7fbe3b849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bfffb2ad1e4253" /><Relationship Type="http://schemas.openxmlformats.org/officeDocument/2006/relationships/notesSlide" Target="/ppt/notesSlides/notesSlide2.xml" Id="Re05a9d781b0740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0c948e40fd4e10" /><Relationship Type="http://schemas.openxmlformats.org/officeDocument/2006/relationships/notesSlide" Target="/ppt/notesSlides/notesSlide3.xml" Id="R92331d5d4b6540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0a5bb28e7d404c" /><Relationship Type="http://schemas.openxmlformats.org/officeDocument/2006/relationships/notesSlide" Target="/ppt/notesSlides/notesSlide4.xml" Id="R99743f883183466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C75DB8-156F-4436-988C-FB31D4979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STATISTICS  •  LECTURE 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13A12C-1270-49E4-9EB8-7DC68AB95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Sampling Distributions and Inference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5135D-5442-431D-9E14-570B3C361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Lecture notes for high school and introductory college study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03B3BF-6F24-4BD2-850D-62FE6BE0E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109A44-4D41-4F95-B8C4-93C3E5B85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Free • Editable • Downloadable</a:t>
            </a:r>
          </a:p>
        </p:txBody>
      </p:sp>
    </p:spTree>
    <p:extLst>
      <p:ext uri="{BB962C8B-B14F-4D97-AF65-F5344CB8AC3E}">
        <p14:creationId xmlns:p14="http://schemas.microsoft.com/office/powerpoint/2010/main" val="15259906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E5E1CB-C803-4700-9948-EBA919036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B8EB9B-4586-45B2-8300-237A7D15E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Sampling Distributions and Inference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3BDB49-71C5-42C4-B6BA-A5423198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7A0ABB-9E7D-4CA9-8607-29B6D239E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Core ideas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7D94D9-01F9-4328-803A-70467BE18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D29BBB-B3CD-41D1-A5F3-B30A4B0AC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002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sampling distribution describes how a statistic varies across repeated samples.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1DAE9E-CB60-4899-9CF5-EBE7D683C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670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3230F-8B24-4A4F-956A-43600052F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908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Larger random samples usually produce less variable estimates.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BF86BA-4675-48F4-9A6B-FE042131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B8F482-C87D-4CC0-87AE-5FA44659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814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central limit theorem explains why many sample means follow an approximately normal distribution.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5F0516-9D57-454D-847F-ABF645CA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74217C-1C30-4EF8-A869-E66763145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720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Statistical inference uses sample evidence to estimate parameters or test claims.</a:t>
            </a:r>
          </a:p>
        </p:txBody>
      </p:sp>
    </p:spTree>
    <p:extLst>
      <p:ext uri="{BB962C8B-B14F-4D97-AF65-F5344CB8AC3E}">
        <p14:creationId xmlns:p14="http://schemas.microsoft.com/office/powerpoint/2010/main" val="6756843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DB9F2E-7FA7-4D4C-B3B4-BD89B0501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BCAFF0-59CA-4C20-9CC2-D4C630BB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Sampling Distributions and Inference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D75D05-E322-4926-8922-34E725375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846632-6B8F-498D-A1E9-E4F340FCF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Key terms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922084-C90C-466A-8107-6CE439FE9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sampling variability — natural difference among random samples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CF9ACB-64CD-41FE-AA44-8043968B9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standard error — estimated spread of a statistic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F65846-8650-49CB-A436-DD93DB46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central limit theorem — normal pattern for many sample means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33D489-BD30-438C-9BDE-C530CF163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confidence interval — plausible range for a parameter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071290-28A7-4759-8A66-551F4336D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null hypothesis — baseline claim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174AF9-2AF3-4F75-B0BC-865FFDF11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p-value — probability of evidence at least this extreme under the null</a:t>
            </a:r>
          </a:p>
        </p:txBody>
      </p:sp>
    </p:spTree>
    <p:extLst>
      <p:ext uri="{BB962C8B-B14F-4D97-AF65-F5344CB8AC3E}">
        <p14:creationId xmlns:p14="http://schemas.microsoft.com/office/powerpoint/2010/main" val="20921974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B2607D-E8BB-4822-91DD-CF8F716A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99CE91-3679-432D-AF97-004233BA2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Sampling Distributions and Inference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E37D41-1F99-48C1-A947-E7A9B06E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87398C-CE64-43B7-992E-FCE03F00D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258E33-0951-43C8-AEE0-75229AB4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DA8375-2CAA-442A-8D64-C29D948D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0002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Describe a sampling distribution.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CE5D8C-9BD1-4498-854C-1988DB9E9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4975EA-9AE0-465B-B2B8-AF519F2D1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908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Predict how doubling sample size changes standard error.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132604-4EA2-4D75-9CD4-5E2242612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99DD69-F1FF-4CB9-A3A8-079B14F67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814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Interpret a 95% confidence interval.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C12249-F8EA-4A99-A897-CB18F8BF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CF33FF-9D1F-4546-9C86-6E052B3D2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720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what a small p-value means.</a:t>
            </a:r>
          </a:p>
        </p:txBody>
      </p:sp>
    </p:spTree>
    <p:extLst>
      <p:ext uri="{BB962C8B-B14F-4D97-AF65-F5344CB8AC3E}">
        <p14:creationId xmlns:p14="http://schemas.microsoft.com/office/powerpoint/2010/main" val="13782409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2026-09-19T14:34:16.5490000Z</dcterms:created>
  <dcterms:modified xsi:type="dcterms:W3CDTF">2026-09-19T14:34:16.5490000Z</dcterms:modified>
</coreProperties>
</file>