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7faa077bf64fd4" /><Relationship Type="http://schemas.openxmlformats.org/officeDocument/2006/relationships/extended-properties" Target="/docProps/app.xml" Id="R6c9429adad9f4858" /><Relationship Type="http://schemas.openxmlformats.org/officeDocument/2006/relationships/officeDocument" Target="/ppt/presentation.xml" Id="Red4020ed817042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e844505e6e74942"/>
  </p:sldMasterIdLst>
  <p:notesMasterIdLst>
    <p:notesMasterId xmlns:r="http://schemas.openxmlformats.org/officeDocument/2006/relationships" r:id="R157e9af940b14c9f"/>
  </p:notesMasterIdLst>
  <p:sldIdLst>
    <p:sldId xmlns:r="http://schemas.openxmlformats.org/officeDocument/2006/relationships" id="256" r:id="R4d52012dd7874812"/>
    <p:sldId xmlns:r="http://schemas.openxmlformats.org/officeDocument/2006/relationships" id="257" r:id="Rbae69701e1644685"/>
    <p:sldId xmlns:r="http://schemas.openxmlformats.org/officeDocument/2006/relationships" id="258" r:id="R0c23c73d81794c06"/>
    <p:sldId xmlns:r="http://schemas.openxmlformats.org/officeDocument/2006/relationships" id="259" r:id="R480191cec6a44b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3d970d9d014b66" /><Relationship Type="http://schemas.openxmlformats.org/officeDocument/2006/relationships/slideMaster" Target="/ppt/slideMasters/slideMaster1.xml" Id="Rfe844505e6e74942" /><Relationship Type="http://schemas.openxmlformats.org/officeDocument/2006/relationships/notesMaster" Target="/ppt/notesMasters/notesMaster1.xml" Id="R157e9af940b14c9f" /><Relationship Type="http://schemas.openxmlformats.org/officeDocument/2006/relationships/presProps" Target="/ppt/presProps.xml" Id="R6e49b37b673f4662" /><Relationship Type="http://schemas.openxmlformats.org/officeDocument/2006/relationships/tableStyles" Target="/ppt/tableStyles.xml" Id="R46da85d0a0e14663" /><Relationship Type="http://schemas.openxmlformats.org/officeDocument/2006/relationships/slide" Target="/ppt/slides/slide1.xml" Id="R4d52012dd7874812" /><Relationship Type="http://schemas.openxmlformats.org/officeDocument/2006/relationships/slide" Target="/ppt/slides/slide2.xml" Id="Rbae69701e1644685" /><Relationship Type="http://schemas.openxmlformats.org/officeDocument/2006/relationships/slide" Target="/ppt/slides/slide3.xml" Id="R0c23c73d81794c06" /><Relationship Type="http://schemas.openxmlformats.org/officeDocument/2006/relationships/slide" Target="/ppt/slides/slide4.xml" Id="R480191cec6a44b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b74daba7f248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ec92d2eeda48dc" /><Relationship Type="http://schemas.openxmlformats.org/officeDocument/2006/relationships/notesMaster" Target="/ppt/notesMasters/notesMaster1.xml" Id="Rb535f49055da43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66b56443b64c92" /><Relationship Type="http://schemas.openxmlformats.org/officeDocument/2006/relationships/notesMaster" Target="/ppt/notesMasters/notesMaster1.xml" Id="R9853c1b21fd541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03cdf735d34b0f" /><Relationship Type="http://schemas.openxmlformats.org/officeDocument/2006/relationships/notesMaster" Target="/ppt/notesMasters/notesMaster1.xml" Id="R923ab8c48fa34a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40cec2703d4da8" /><Relationship Type="http://schemas.openxmlformats.org/officeDocument/2006/relationships/notesMaster" Target="/ppt/notesMasters/notesMaster1.xml" Id="R8faabb6552424f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bbaf14ff7649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76bad525094efa" /><Relationship Type="http://schemas.openxmlformats.org/officeDocument/2006/relationships/slideLayout" Target="/ppt/slideLayouts/slideLayout1.xml" Id="R03a72908a1c74b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a72908a1c74b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f1e9cc9d14a97" /><Relationship Type="http://schemas.openxmlformats.org/officeDocument/2006/relationships/notesSlide" Target="/ppt/notesSlides/notesSlide1.xml" Id="Re07fc891b24e4d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9843482fe94e50" /><Relationship Type="http://schemas.openxmlformats.org/officeDocument/2006/relationships/notesSlide" Target="/ppt/notesSlides/notesSlide2.xml" Id="Rf773f4694a6648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4cd775c354102" /><Relationship Type="http://schemas.openxmlformats.org/officeDocument/2006/relationships/notesSlide" Target="/ppt/notesSlides/notesSlide3.xml" Id="Rb9e2eeb7bda84c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95d28da084205" /><Relationship Type="http://schemas.openxmlformats.org/officeDocument/2006/relationships/notesSlide" Target="/ppt/notesSlides/notesSlide4.xml" Id="Rcc5cd9efa11e46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D3E53-6E40-46C5-A1F2-E8B62AB80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579CFC-0A90-4293-B668-BB1E5AC1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Probability Distributions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4CAD4-2405-40FA-8D5B-48EC516D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39B3E-648C-48E6-AB08-95D54C18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501588-732C-4136-8D28-A927B9C4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7655749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F3248-7027-4573-9798-F724B03C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3C0B0D-BAA8-4DDC-A8AC-AFDDF53C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Probability Distributions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FB8FA-4B5C-4F83-A45A-44C4959C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6CC58-B69F-4838-A159-54F4CB6E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B49B8-9DE0-47FC-AA68-2EDF71E1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982F7-2D40-4A2E-8947-BE91A991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random variable assigns numerical values to chance outcomes.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6D391C-B1D5-4BED-B855-F5A6D0A1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8CF76C-5E03-49E7-8637-4C397566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probability distribution lists possible values and their probabilities.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5CE9FD-AA10-4031-82D8-63EC15AD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2AA9D-46CC-442B-84B8-35654DD9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Expected value describes the long-run average result.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7E636-3BA9-4785-913E-B156A93B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40F893-4452-4CDC-B740-E2D95A76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Binomial and normal distributions model common discrete and continuous settings.</a:t>
            </a:r>
          </a:p>
        </p:txBody>
      </p:sp>
    </p:spTree>
    <p:extLst>
      <p:ext uri="{BB962C8B-B14F-4D97-AF65-F5344CB8AC3E}">
        <p14:creationId xmlns:p14="http://schemas.microsoft.com/office/powerpoint/2010/main" val="18803594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00FBA-32D0-4C0F-81C3-9A432B53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4C3D8-87BC-47AB-B997-68F9B185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Probability Distributions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BC433-BB3D-4DCD-A1A1-72EE3AC5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45799-F3F3-4A00-83A9-DEB1C6F6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CD90B-5ED5-4D8C-BF46-6373EB20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random variable — numerical result of chance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67C7B-3AC9-4159-B591-6CADB9C8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expected value — probability-weighted mean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CC6C23-7F48-42B4-A131-27EF3E74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binomial setting — fixed independent trials with two outcomes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02A5A-7C55-4AE1-ABC6-B448FE88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normal distribution — symmetric bell-shaped model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09CC5B-BF72-4D94-9E30-E278C150F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z-score — distance from the mean in standard deviations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AC42FE-A897-46A7-9548-40D7E857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percentile — percent of values at or below a point</a:t>
            </a:r>
          </a:p>
        </p:txBody>
      </p:sp>
    </p:spTree>
    <p:extLst>
      <p:ext uri="{BB962C8B-B14F-4D97-AF65-F5344CB8AC3E}">
        <p14:creationId xmlns:p14="http://schemas.microsoft.com/office/powerpoint/2010/main" val="12024596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FF8E7D-8D3E-48FB-A2CC-69A60D4E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7DA32-8570-4D2E-96FB-D1C69B175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Probability Distributions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69AF1-2D62-4951-BCAA-00F560A3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EF57D-4F17-4416-84F3-9F6A3164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D4E10-9CAA-4DDF-9A78-93752859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8BD48-35DF-4B1F-9471-FA772472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Check whether a table is a valid probability distribution.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584B4A-A5C3-4775-89A0-3D81353A8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84582-97A7-44CB-85D3-EF6FF9B20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Compute an expected value.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9AAE8A-9F4A-4AF2-A5A1-2FC39BAF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5B4EB-F710-42C7-808F-4FE01CEF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Identify the conditions for a binomial model.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D7062-A61F-4775-937F-2F3DA33A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07FC79-16D2-42BF-9E30-EEEBA5DB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a z-score to compare values from different distributions.</a:t>
            </a:r>
          </a:p>
        </p:txBody>
      </p:sp>
    </p:spTree>
    <p:extLst>
      <p:ext uri="{BB962C8B-B14F-4D97-AF65-F5344CB8AC3E}">
        <p14:creationId xmlns:p14="http://schemas.microsoft.com/office/powerpoint/2010/main" val="3566198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2026-09-19T14:34:14.1840000Z</dcterms:created>
  <dcterms:modified xsi:type="dcterms:W3CDTF">2026-09-19T14:34:14.1840000Z</dcterms:modified>
</coreProperties>
</file>