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90f51d9346140be" /><Relationship Type="http://schemas.openxmlformats.org/officeDocument/2006/relationships/extended-properties" Target="/docProps/app.xml" Id="Rcd8ef227ebbc4ce0" /><Relationship Type="http://schemas.openxmlformats.org/officeDocument/2006/relationships/officeDocument" Target="/ppt/presentation.xml" Id="R5ef43d863a184de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2b0d0e86a884c41"/>
  </p:sldMasterIdLst>
  <p:notesMasterIdLst>
    <p:notesMasterId xmlns:r="http://schemas.openxmlformats.org/officeDocument/2006/relationships" r:id="R77a1e331888046c9"/>
  </p:notesMasterIdLst>
  <p:sldIdLst>
    <p:sldId xmlns:r="http://schemas.openxmlformats.org/officeDocument/2006/relationships" id="256" r:id="R541e6421a14049cf"/>
    <p:sldId xmlns:r="http://schemas.openxmlformats.org/officeDocument/2006/relationships" id="257" r:id="R7a9cf6b1efbb4465"/>
    <p:sldId xmlns:r="http://schemas.openxmlformats.org/officeDocument/2006/relationships" id="258" r:id="R1a7f85bda2a44977"/>
    <p:sldId xmlns:r="http://schemas.openxmlformats.org/officeDocument/2006/relationships" id="259" r:id="Ra2de9a9e9ac74dc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34a7b72dfa544ee" /><Relationship Type="http://schemas.openxmlformats.org/officeDocument/2006/relationships/slideMaster" Target="/ppt/slideMasters/slideMaster1.xml" Id="R42b0d0e86a884c41" /><Relationship Type="http://schemas.openxmlformats.org/officeDocument/2006/relationships/notesMaster" Target="/ppt/notesMasters/notesMaster1.xml" Id="R77a1e331888046c9" /><Relationship Type="http://schemas.openxmlformats.org/officeDocument/2006/relationships/presProps" Target="/ppt/presProps.xml" Id="R6c23398d65124174" /><Relationship Type="http://schemas.openxmlformats.org/officeDocument/2006/relationships/tableStyles" Target="/ppt/tableStyles.xml" Id="R8a3c0d797cc54b01" /><Relationship Type="http://schemas.openxmlformats.org/officeDocument/2006/relationships/slide" Target="/ppt/slides/slide1.xml" Id="R541e6421a14049cf" /><Relationship Type="http://schemas.openxmlformats.org/officeDocument/2006/relationships/slide" Target="/ppt/slides/slide2.xml" Id="R7a9cf6b1efbb4465" /><Relationship Type="http://schemas.openxmlformats.org/officeDocument/2006/relationships/slide" Target="/ppt/slides/slide3.xml" Id="R1a7f85bda2a44977" /><Relationship Type="http://schemas.openxmlformats.org/officeDocument/2006/relationships/slide" Target="/ppt/slides/slide4.xml" Id="Ra2de9a9e9ac74dc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3cd34d02574459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fe2917a532f4226" /><Relationship Type="http://schemas.openxmlformats.org/officeDocument/2006/relationships/notesMaster" Target="/ppt/notesMasters/notesMaster1.xml" Id="R2e8fd2b83f614e4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8e9e65803d14543" /><Relationship Type="http://schemas.openxmlformats.org/officeDocument/2006/relationships/notesMaster" Target="/ppt/notesMasters/notesMaster1.xml" Id="R20db6a12d05646a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29750acda2e4059" /><Relationship Type="http://schemas.openxmlformats.org/officeDocument/2006/relationships/notesMaster" Target="/ppt/notesMasters/notesMaster1.xml" Id="R2eeef65bb3724fb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e277de15b4a4086" /><Relationship Type="http://schemas.openxmlformats.org/officeDocument/2006/relationships/notesMaster" Target="/ppt/notesMasters/notesMaster1.xml" Id="R88d15b45693c479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core ideas and key terms in this deck to answer each question. Explain each answer in complete sentences.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fcd4486c72436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3aac14dbaa443ef" /><Relationship Type="http://schemas.openxmlformats.org/officeDocument/2006/relationships/slideLayout" Target="/ppt/slideLayouts/slideLayout1.xml" Id="R5400514a368a4ee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400514a368a4ee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607b7887a44194" /><Relationship Type="http://schemas.openxmlformats.org/officeDocument/2006/relationships/notesSlide" Target="/ppt/notesSlides/notesSlide1.xml" Id="Rffca9e883bfd474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2ad9ac78154160" /><Relationship Type="http://schemas.openxmlformats.org/officeDocument/2006/relationships/notesSlide" Target="/ppt/notesSlides/notesSlide2.xml" Id="Rb8cbefbc92104bb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1d2dfce81d4b1e" /><Relationship Type="http://schemas.openxmlformats.org/officeDocument/2006/relationships/notesSlide" Target="/ppt/notesSlides/notesSlide3.xml" Id="Re56e663566e44a5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9f75ed97464369" /><Relationship Type="http://schemas.openxmlformats.org/officeDocument/2006/relationships/notesSlide" Target="/ppt/notesSlides/notesSlide4.xml" Id="R49bed732e37740d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B1F725-024F-41EE-B87D-5CEABACBA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STATISTICS  •  LECTURE 05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98A54E-6DEB-43EC-917D-7531A2B4C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10382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Categorical Data and Probability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8A23B4-E9EA-4EDD-8D7D-E6D738F4A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90900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Lecture notes for high school and introductory college study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26A02F-2631-4937-84C1-723F8B917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AF9CFA-EE1B-4C87-A959-E45EE31CA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Free • Editable • Downloadable</a:t>
            </a:r>
          </a:p>
        </p:txBody>
      </p:sp>
    </p:spTree>
    <p:extLst>
      <p:ext uri="{BB962C8B-B14F-4D97-AF65-F5344CB8AC3E}">
        <p14:creationId xmlns:p14="http://schemas.microsoft.com/office/powerpoint/2010/main" val="167443841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E83CD5-15D2-4D4C-97E4-028618D97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0F64F0-EC80-42F5-B329-BC832F59B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Categorical Data and Probability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E5BA81-B804-4688-920C-42B996C85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3BF135-70BE-4354-B0B8-E7A90E7A8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Core ideas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46BC8E-0112-41A9-83C5-173459CD8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764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869484-B864-477D-82C6-4A6133724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0002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Two-way tables summarize the relationship between categorical variables.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CFC824-36C1-4C1F-9FF4-5C317AE3D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670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FBFE20-9A0E-4D27-AC2C-553D5E634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9908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Conditional percentages compare groups using a selected row or column total.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2647FA-3194-4F58-B1AE-1CD4BF094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576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1C02DD-4B0E-41D7-9E40-778A7D1A4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814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Probability assigns a number from 0 to 1 to an event.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E65215-DDE0-4A05-887B-E31D3826D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482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5F84F3-02D8-48B1-A4AD-374ED927C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9720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Events are independent when learning one result does not change the probability of the other.</a:t>
            </a:r>
          </a:p>
        </p:txBody>
      </p:sp>
    </p:spTree>
    <p:extLst>
      <p:ext uri="{BB962C8B-B14F-4D97-AF65-F5344CB8AC3E}">
        <p14:creationId xmlns:p14="http://schemas.microsoft.com/office/powerpoint/2010/main" val="170667560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16FC7F-9C7C-4F4E-A98B-6D292BB93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859897-5E1C-496B-97B0-BA0F61A51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Categorical Data and Probability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9E6856-3688-4ACE-AAA0-5B682B115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E50E75-A42C-413A-AE44-0F4791B6F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Key terms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829D85-E509-4AF0-8156-187C78015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event — set of outcomes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086C75-1D25-4CB1-A888-D48B99C7A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336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sample space — all possible outcomes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CC69BC-F087-4820-96D6-40129F9A8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7185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conditional probability — probability given another event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9BB59A-CE8D-4B2A-A2FB-CF2C55EAA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7185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independent events — events with unchanged conditional probability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542956-C6D4-4995-A483-1D999CE5F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01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mutually exclusive — events that cannot occur together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EF4ACC-60C8-400F-B758-37BFDA4F7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101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relative risk — ratio of two conditional probabilities</a:t>
            </a:r>
          </a:p>
        </p:txBody>
      </p:sp>
    </p:spTree>
    <p:extLst>
      <p:ext uri="{BB962C8B-B14F-4D97-AF65-F5344CB8AC3E}">
        <p14:creationId xmlns:p14="http://schemas.microsoft.com/office/powerpoint/2010/main" val="17332128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1A60FD-9B27-44B9-A273-028556D01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C5569F-BE1E-48DB-81F4-BB7582A94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Categorical Data and Probability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D64C7F-28BD-4250-8A01-EEFAA8264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95C274-FC19-444F-BF4F-850C360BE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F3ED4B-42C4-4367-B23E-2F8A42C3C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EC24EF-81AC-49CB-97B1-C2464B0F2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0002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Create a two-way table from counts.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3EC292-ABD7-4827-8605-3123A8750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670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4F3733-390E-441E-B307-3ACDBC66C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908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Compute a conditional percentage.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C4DF61-B6B4-4BEF-BF9B-E49F403BC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C2BF2C-FA23-47B2-90B6-A93E42670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9814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Distinguish independent from mutually exclusive events.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FD2DAE-9745-4EB2-AE99-80177E879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7988FC-7CEB-443B-BA88-B22F35203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9720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Use the addition rule for overlapping events.</a:t>
            </a:r>
          </a:p>
        </p:txBody>
      </p:sp>
    </p:spTree>
    <p:extLst>
      <p:ext uri="{BB962C8B-B14F-4D97-AF65-F5344CB8AC3E}">
        <p14:creationId xmlns:p14="http://schemas.microsoft.com/office/powerpoint/2010/main" val="12138018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2026-09-19T14:34:11.8160000Z</dcterms:created>
  <dcterms:modified xsi:type="dcterms:W3CDTF">2026-09-19T14:34:11.8160000Z</dcterms:modified>
</coreProperties>
</file>