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b1858b3a0e49af" /><Relationship Type="http://schemas.openxmlformats.org/officeDocument/2006/relationships/extended-properties" Target="/docProps/app.xml" Id="R9bf3a4fd2e064b81" /><Relationship Type="http://schemas.openxmlformats.org/officeDocument/2006/relationships/officeDocument" Target="/ppt/presentation.xml" Id="Rd8ad4787051f4b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bc9ee0408c4665"/>
  </p:sldMasterIdLst>
  <p:notesMasterIdLst>
    <p:notesMasterId xmlns:r="http://schemas.openxmlformats.org/officeDocument/2006/relationships" r:id="R0518f80c8a2f4c75"/>
  </p:notesMasterIdLst>
  <p:sldIdLst>
    <p:sldId xmlns:r="http://schemas.openxmlformats.org/officeDocument/2006/relationships" id="256" r:id="Refe64c6ef7484d13"/>
    <p:sldId xmlns:r="http://schemas.openxmlformats.org/officeDocument/2006/relationships" id="257" r:id="R35e4743e65ad417d"/>
    <p:sldId xmlns:r="http://schemas.openxmlformats.org/officeDocument/2006/relationships" id="258" r:id="R6fa42a78c2d6411e"/>
    <p:sldId xmlns:r="http://schemas.openxmlformats.org/officeDocument/2006/relationships" id="259" r:id="R9448ecd9b8ab40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9a6174b1ac4fbf" /><Relationship Type="http://schemas.openxmlformats.org/officeDocument/2006/relationships/slideMaster" Target="/ppt/slideMasters/slideMaster1.xml" Id="R86bc9ee0408c4665" /><Relationship Type="http://schemas.openxmlformats.org/officeDocument/2006/relationships/notesMaster" Target="/ppt/notesMasters/notesMaster1.xml" Id="R0518f80c8a2f4c75" /><Relationship Type="http://schemas.openxmlformats.org/officeDocument/2006/relationships/presProps" Target="/ppt/presProps.xml" Id="R6d77363703b5420e" /><Relationship Type="http://schemas.openxmlformats.org/officeDocument/2006/relationships/tableStyles" Target="/ppt/tableStyles.xml" Id="R9b637f707abe4c0c" /><Relationship Type="http://schemas.openxmlformats.org/officeDocument/2006/relationships/slide" Target="/ppt/slides/slide1.xml" Id="Refe64c6ef7484d13" /><Relationship Type="http://schemas.openxmlformats.org/officeDocument/2006/relationships/slide" Target="/ppt/slides/slide2.xml" Id="R35e4743e65ad417d" /><Relationship Type="http://schemas.openxmlformats.org/officeDocument/2006/relationships/slide" Target="/ppt/slides/slide3.xml" Id="R6fa42a78c2d6411e" /><Relationship Type="http://schemas.openxmlformats.org/officeDocument/2006/relationships/slide" Target="/ppt/slides/slide4.xml" Id="R9448ecd9b8ab40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9eedeacc1747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d8b96b7cf04ff6" /><Relationship Type="http://schemas.openxmlformats.org/officeDocument/2006/relationships/notesMaster" Target="/ppt/notesMasters/notesMaster1.xml" Id="Rb4d12547d39347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d9987d34a347c9" /><Relationship Type="http://schemas.openxmlformats.org/officeDocument/2006/relationships/notesMaster" Target="/ppt/notesMasters/notesMaster1.xml" Id="R054c9aab471144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f7099eade145a3" /><Relationship Type="http://schemas.openxmlformats.org/officeDocument/2006/relationships/notesMaster" Target="/ppt/notesMasters/notesMaster1.xml" Id="R6b69d4ca1910409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c118ffa61449b5" /><Relationship Type="http://schemas.openxmlformats.org/officeDocument/2006/relationships/notesMaster" Target="/ppt/notesMasters/notesMaster1.xml" Id="R14c38b84013141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8bc1bc20674d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6080ecf66c4aa2" /><Relationship Type="http://schemas.openxmlformats.org/officeDocument/2006/relationships/slideLayout" Target="/ppt/slideLayouts/slideLayout1.xml" Id="Rbe9ab47b1c4f455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9ab47b1c4f455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4d97c81f34ef0" /><Relationship Type="http://schemas.openxmlformats.org/officeDocument/2006/relationships/notesSlide" Target="/ppt/notesSlides/notesSlide1.xml" Id="R13bf5d3b1dc34a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2457fed3434d50" /><Relationship Type="http://schemas.openxmlformats.org/officeDocument/2006/relationships/notesSlide" Target="/ppt/notesSlides/notesSlide2.xml" Id="R9a44aa7545d641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0f7db6abe4221" /><Relationship Type="http://schemas.openxmlformats.org/officeDocument/2006/relationships/notesSlide" Target="/ppt/notesSlides/notesSlide3.xml" Id="R51f51ea1925b4c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d7c6c67f61457f" /><Relationship Type="http://schemas.openxmlformats.org/officeDocument/2006/relationships/notesSlide" Target="/ppt/notesSlides/notesSlide4.xml" Id="R43d9d9efd63342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804D2-639B-4B38-84B0-619682B0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D0C73-AE28-4A0F-9A74-BABF5651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Nonlinear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0DCA0-F099-42BD-9B30-20542F07F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7118A-34E9-413E-87D8-D9A3C2FAB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F3A2D-0635-4A42-B119-0E398E78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9869500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9FB265-C9FC-41DD-B67B-F41324EE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34478-C536-46C2-AE65-ED73E624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Nonlinear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0E0A7-280F-43E6-9479-B731F2F2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1C843-1622-492B-95B9-0A1AEA54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D894E-9C02-49D8-BC98-F97437AC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1D033-E387-4A24-967E-5BB90F36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Curved patterns require models beyond a straight regression line.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8BB38-5DEB-46E1-BD2C-96702888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D8776-417B-45C0-8775-67C01253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Exponential models describe constant percentage growth or decay.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1AAEC6-C67C-49C5-95C9-9958E773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DA2D8-9413-4A16-83C9-06C26072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Logarithmic or polynomial transformations can reveal useful structure.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2A7E88-01FE-4B66-841D-4713BA8E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49EEF-D10A-462C-B41E-8E4E25E8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Residual plots help compare model fit and detect patterns left unexplained.</a:t>
            </a:r>
          </a:p>
        </p:txBody>
      </p:sp>
    </p:spTree>
    <p:extLst>
      <p:ext uri="{BB962C8B-B14F-4D97-AF65-F5344CB8AC3E}">
        <p14:creationId xmlns:p14="http://schemas.microsoft.com/office/powerpoint/2010/main" val="920368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623A44-621D-4E2E-9468-B958CAC1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EEAC8B-2E66-411C-9359-F5153F38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Nonlinear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54A913-4359-424F-A792-67B4C7268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3138EF-C880-4381-BF30-670B182B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A3EAB-27C9-4839-8FA5-97C8F716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nonlinear — relationship not represented by a straight 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836D6-8636-4162-BAD4-296ECB20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exponential growth — constant percent increase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05234-4779-4CF8-BDA2-E2641516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exponential decay — constant percent decrease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25F55-DE72-43BA-93A0-EEB2457E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transformation — change of scale or variable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4FE7D-E7B2-4753-9D88-D3C1CED1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residual plot — residuals graphed against predictions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CC700-4DC1-4FC8-BF88-DB4A9C18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overfitting — modeling random noise rather than signal</a:t>
            </a:r>
          </a:p>
        </p:txBody>
      </p:sp>
    </p:spTree>
    <p:extLst>
      <p:ext uri="{BB962C8B-B14F-4D97-AF65-F5344CB8AC3E}">
        <p14:creationId xmlns:p14="http://schemas.microsoft.com/office/powerpoint/2010/main" val="6155583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B95B6-FD32-42F5-A1B5-9C71E35D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580707-8362-4792-B833-57DAFB0C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Nonlinear Models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9CBD09-27C7-4159-9569-C9708C45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C9F09-432A-4BEF-BABD-6D5A9CAC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2E4B5-E519-46FC-8877-DE530CD95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40867-4982-41B7-8FEF-A7206314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Recognize exponential growth from a table.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95B6D-8155-4366-838E-A074EB05C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DE816-C537-4B94-94CC-587F32F3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linear and exponential change.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455CA9-AEA7-460C-9906-35D3F0FF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06AC6-8428-462B-BCAF-EBF0F033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a residual plot to judge fit.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D4A96-F0CF-4D20-A81E-E23C24E92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81C08-6B89-4771-8A9D-53A401FF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why a high-order polynomial may predict poorly outside the data range.</a:t>
            </a:r>
          </a:p>
        </p:txBody>
      </p:sp>
    </p:spTree>
    <p:extLst>
      <p:ext uri="{BB962C8B-B14F-4D97-AF65-F5344CB8AC3E}">
        <p14:creationId xmlns:p14="http://schemas.microsoft.com/office/powerpoint/2010/main" val="13202820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2026-09-19T14:34:09.5410000Z</dcterms:created>
  <dcterms:modified xsi:type="dcterms:W3CDTF">2026-09-19T14:34:09.5410000Z</dcterms:modified>
</coreProperties>
</file>