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7244ca338b473b" /><Relationship Type="http://schemas.openxmlformats.org/officeDocument/2006/relationships/extended-properties" Target="/docProps/app.xml" Id="R6d69977303c6422e" /><Relationship Type="http://schemas.openxmlformats.org/officeDocument/2006/relationships/officeDocument" Target="/ppt/presentation.xml" Id="Re4e85acc801848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c9b56c0dbe46b7"/>
  </p:sldMasterIdLst>
  <p:notesMasterIdLst>
    <p:notesMasterId xmlns:r="http://schemas.openxmlformats.org/officeDocument/2006/relationships" r:id="R2399c8a506054a33"/>
  </p:notesMasterIdLst>
  <p:sldIdLst>
    <p:sldId xmlns:r="http://schemas.openxmlformats.org/officeDocument/2006/relationships" id="256" r:id="R79c87b61bd1e415d"/>
    <p:sldId xmlns:r="http://schemas.openxmlformats.org/officeDocument/2006/relationships" id="257" r:id="R21f867a5fbc14c5d"/>
    <p:sldId xmlns:r="http://schemas.openxmlformats.org/officeDocument/2006/relationships" id="258" r:id="R8d0ccb3d314b45e9"/>
    <p:sldId xmlns:r="http://schemas.openxmlformats.org/officeDocument/2006/relationships" id="259" r:id="Recba4086c00740f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3abf91fa8b4f31" /><Relationship Type="http://schemas.openxmlformats.org/officeDocument/2006/relationships/slideMaster" Target="/ppt/slideMasters/slideMaster1.xml" Id="R75c9b56c0dbe46b7" /><Relationship Type="http://schemas.openxmlformats.org/officeDocument/2006/relationships/notesMaster" Target="/ppt/notesMasters/notesMaster1.xml" Id="R2399c8a506054a33" /><Relationship Type="http://schemas.openxmlformats.org/officeDocument/2006/relationships/presProps" Target="/ppt/presProps.xml" Id="R7260294678794f2e" /><Relationship Type="http://schemas.openxmlformats.org/officeDocument/2006/relationships/tableStyles" Target="/ppt/tableStyles.xml" Id="R252134854cef44c7" /><Relationship Type="http://schemas.openxmlformats.org/officeDocument/2006/relationships/slide" Target="/ppt/slides/slide1.xml" Id="R79c87b61bd1e415d" /><Relationship Type="http://schemas.openxmlformats.org/officeDocument/2006/relationships/slide" Target="/ppt/slides/slide2.xml" Id="R21f867a5fbc14c5d" /><Relationship Type="http://schemas.openxmlformats.org/officeDocument/2006/relationships/slide" Target="/ppt/slides/slide3.xml" Id="R8d0ccb3d314b45e9" /><Relationship Type="http://schemas.openxmlformats.org/officeDocument/2006/relationships/slide" Target="/ppt/slides/slide4.xml" Id="Recba4086c00740f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65b6b3e8f846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aaaf6bc46b4543" /><Relationship Type="http://schemas.openxmlformats.org/officeDocument/2006/relationships/notesMaster" Target="/ppt/notesMasters/notesMaster1.xml" Id="R7893de9c4ffc46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439918fdee4de7" /><Relationship Type="http://schemas.openxmlformats.org/officeDocument/2006/relationships/notesMaster" Target="/ppt/notesMasters/notesMaster1.xml" Id="Rb704267a665d49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d2858181614fe7" /><Relationship Type="http://schemas.openxmlformats.org/officeDocument/2006/relationships/notesMaster" Target="/ppt/notesMasters/notesMaster1.xml" Id="R99141cd35c3849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402764714b4493" /><Relationship Type="http://schemas.openxmlformats.org/officeDocument/2006/relationships/notesMaster" Target="/ppt/notesMasters/notesMaster1.xml" Id="R6ff3f627a0c449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core ideas and key terms in this deck to answer each question. Explain each answer in complete sentences.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166fd347eb40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1addf5109d498d" /><Relationship Type="http://schemas.openxmlformats.org/officeDocument/2006/relationships/slideLayout" Target="/ppt/slideLayouts/slideLayout1.xml" Id="R61f668c9d77a45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f668c9d77a45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8fcc5a29974639" /><Relationship Type="http://schemas.openxmlformats.org/officeDocument/2006/relationships/notesSlide" Target="/ppt/notesSlides/notesSlide1.xml" Id="Re28b237d5bc449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903f6bb984b76" /><Relationship Type="http://schemas.openxmlformats.org/officeDocument/2006/relationships/notesSlide" Target="/ppt/notesSlides/notesSlide2.xml" Id="R85c5ea3a5c0c40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52676748db47ae" /><Relationship Type="http://schemas.openxmlformats.org/officeDocument/2006/relationships/notesSlide" Target="/ppt/notesSlides/notesSlide3.xml" Id="R1009db83013a413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d800f0f294bfb" /><Relationship Type="http://schemas.openxmlformats.org/officeDocument/2006/relationships/notesSlide" Target="/ppt/notesSlides/notesSlide4.xml" Id="Ra5591025ee124c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395B3A-2B21-44CA-8A0C-D080D3306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STATISTICS  •  LECTURE 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B4AB69-3C3F-4555-A2B1-48EEAE8D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382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Relationships in Quantitative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BFCE81-A64C-431B-8F49-0ECB128C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Lecture notes for high school and introductory college study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6B47E-0C8C-4329-A60C-C4EDFA05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4CD1C-4268-4AE5-91DF-8DB46F651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Free • Editable • Downloadable</a:t>
            </a:r>
          </a:p>
        </p:txBody>
      </p:sp>
    </p:spTree>
    <p:extLst>
      <p:ext uri="{BB962C8B-B14F-4D97-AF65-F5344CB8AC3E}">
        <p14:creationId xmlns:p14="http://schemas.microsoft.com/office/powerpoint/2010/main" val="14564200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954D76-1CF2-4B99-A95F-A834631F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10AFB6-F568-4B0A-BF4E-15560B2C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Relationships in Quantitative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B65D0-67FD-4A27-A3FE-570901FA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8FF58-61F5-4542-A487-CF817FF6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Core ideas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1CBE2-A71A-4D79-B387-7E35E2DF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764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25A346-39C1-4738-BFAA-CB6A3229F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002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scatterplot displays paired quantitative variables.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707CD5-7BC7-4184-ABF8-BFBC47E8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670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78FD2C-2E26-4F6A-B6E9-3063FCA4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9908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Correlation measures the direction and strength of a linear relationship.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8F25E2-07A8-4632-B66F-7CC93DE2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576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BF512D-514B-447F-8676-6CDFD05D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814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least-squares line predicts a response from an explanatory variable.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B0037D-6A70-428A-8E00-17BA699FD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48250"/>
            <a:ext cx="6096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B29EE7-3375-4975-958E-49A3B53E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72050"/>
            <a:ext cx="98583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Association alone does not prove causation.</a:t>
            </a:r>
          </a:p>
        </p:txBody>
      </p:sp>
    </p:spTree>
    <p:extLst>
      <p:ext uri="{BB962C8B-B14F-4D97-AF65-F5344CB8AC3E}">
        <p14:creationId xmlns:p14="http://schemas.microsoft.com/office/powerpoint/2010/main" val="19813974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0FBCC-E145-4830-8262-044CB099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0614A-452C-4FA5-BF19-74FDAB29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Relationships in Quantitative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1FCB0C-42EF-451F-8AAB-88A0937A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B3E5F-D7E2-4B0A-9CCF-787A1774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Key terms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33E19-7900-413F-9B77-DBBEA663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scatterplot — graph of paired numerical values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967C56-4A7F-4329-ADB8-026FDB9F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336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correlation — standardized linear association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78CC06-30D5-431E-A31A-E8C77816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slope — predicted response change per unit of x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7AA32-512F-48E3-ABBB-722C1101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7185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intercept — predicted response when x equals zero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9F1C5-68E8-4050-A590-D209106D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residual — observed minus predicted value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C3BE5-B25A-4F9D-AEED-7DB4E52D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10100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coefficient of determination — fraction of response variation explained</a:t>
            </a:r>
          </a:p>
        </p:txBody>
      </p:sp>
    </p:spTree>
    <p:extLst>
      <p:ext uri="{BB962C8B-B14F-4D97-AF65-F5344CB8AC3E}">
        <p14:creationId xmlns:p14="http://schemas.microsoft.com/office/powerpoint/2010/main" val="11032880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D7938-9694-447E-A103-30A1EC53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1028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AFTERHOUR STUDY RESOURCES  •  STATISTICS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A6C21C-67F9-4AF0-B64B-754D987D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Relationships in Quantitative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D3064-7E32-4600-B205-648C1A16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857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54DFA9-1EC0-42CD-961A-1004495F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16C7B-7A42-4729-A54C-A9A813F7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CEAF5A-EDFC-437A-A203-0309E2BF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0002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a scatterplot's form, direction and strength.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3474D9-032D-45A7-A018-DD9DC7AB4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D96D7-E644-4716-81A6-F110DBAE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908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Interpret slope in context.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D0B80-89FE-4C94-9132-834AB982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9EE43-B04F-459E-B942-8B069908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9814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Calculate a residual.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D6FE0B-0D7C-4431-A6FD-2FC8297B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143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38BDF8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04EE76-C683-4073-A52B-35B289F6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72050"/>
            <a:ext cx="9906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why an influential point can change a regression line.</a:t>
            </a:r>
          </a:p>
        </p:txBody>
      </p:sp>
    </p:spTree>
    <p:extLst>
      <p:ext uri="{BB962C8B-B14F-4D97-AF65-F5344CB8AC3E}">
        <p14:creationId xmlns:p14="http://schemas.microsoft.com/office/powerpoint/2010/main" val="20745314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2026-09-19T14:34:07.1620000Z</dcterms:created>
  <dcterms:modified xsi:type="dcterms:W3CDTF">2026-09-19T14:34:07.1620000Z</dcterms:modified>
</coreProperties>
</file>