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8991b11f6a4da4" /><Relationship Type="http://schemas.openxmlformats.org/officeDocument/2006/relationships/extended-properties" Target="/docProps/app.xml" Id="Re1e1269461e74320" /><Relationship Type="http://schemas.openxmlformats.org/officeDocument/2006/relationships/officeDocument" Target="/ppt/presentation.xml" Id="Rb70b6efa3c6d437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f7b746913f5476f"/>
  </p:sldMasterIdLst>
  <p:notesMasterIdLst>
    <p:notesMasterId xmlns:r="http://schemas.openxmlformats.org/officeDocument/2006/relationships" r:id="R5f302b2383e34677"/>
  </p:notesMasterIdLst>
  <p:sldIdLst>
    <p:sldId xmlns:r="http://schemas.openxmlformats.org/officeDocument/2006/relationships" id="256" r:id="Re6e2e45abd014dcf"/>
    <p:sldId xmlns:r="http://schemas.openxmlformats.org/officeDocument/2006/relationships" id="257" r:id="R6abaee6125084237"/>
    <p:sldId xmlns:r="http://schemas.openxmlformats.org/officeDocument/2006/relationships" id="258" r:id="R16d5d5ff015a4a52"/>
    <p:sldId xmlns:r="http://schemas.openxmlformats.org/officeDocument/2006/relationships" id="259" r:id="Re651c56d45514bc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de12f35ca224068" /><Relationship Type="http://schemas.openxmlformats.org/officeDocument/2006/relationships/slideMaster" Target="/ppt/slideMasters/slideMaster1.xml" Id="R0f7b746913f5476f" /><Relationship Type="http://schemas.openxmlformats.org/officeDocument/2006/relationships/notesMaster" Target="/ppt/notesMasters/notesMaster1.xml" Id="R5f302b2383e34677" /><Relationship Type="http://schemas.openxmlformats.org/officeDocument/2006/relationships/presProps" Target="/ppt/presProps.xml" Id="R8ae170f1edbc4d32" /><Relationship Type="http://schemas.openxmlformats.org/officeDocument/2006/relationships/tableStyles" Target="/ppt/tableStyles.xml" Id="R897d104dfd584be4" /><Relationship Type="http://schemas.openxmlformats.org/officeDocument/2006/relationships/slide" Target="/ppt/slides/slide1.xml" Id="Re6e2e45abd014dcf" /><Relationship Type="http://schemas.openxmlformats.org/officeDocument/2006/relationships/slide" Target="/ppt/slides/slide2.xml" Id="R6abaee6125084237" /><Relationship Type="http://schemas.openxmlformats.org/officeDocument/2006/relationships/slide" Target="/ppt/slides/slide3.xml" Id="R16d5d5ff015a4a52" /><Relationship Type="http://schemas.openxmlformats.org/officeDocument/2006/relationships/slide" Target="/ppt/slides/slide4.xml" Id="Re651c56d45514bc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391f6941af64ab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ab42cbbf57c48e4" /><Relationship Type="http://schemas.openxmlformats.org/officeDocument/2006/relationships/notesMaster" Target="/ppt/notesMasters/notesMaster1.xml" Id="R1fa52ebf8cb244e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7469cb3ecb64098" /><Relationship Type="http://schemas.openxmlformats.org/officeDocument/2006/relationships/notesMaster" Target="/ppt/notesMasters/notesMaster1.xml" Id="R99ef0bd3461448b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5b34f7e94cc4642" /><Relationship Type="http://schemas.openxmlformats.org/officeDocument/2006/relationships/notesMaster" Target="/ppt/notesMasters/notesMaster1.xml" Id="R16e8650754ae460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2e763772aef46e0" /><Relationship Type="http://schemas.openxmlformats.org/officeDocument/2006/relationships/notesMaster" Target="/ppt/notesMasters/notesMaster1.xml" Id="R4ef22ca8cd3445c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core ideas and key terms in this deck to answer each question. Explain each answer in complete sentences.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7b35c14aad40f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fd842ea4d74200" /><Relationship Type="http://schemas.openxmlformats.org/officeDocument/2006/relationships/slideLayout" Target="/ppt/slideLayouts/slideLayout1.xml" Id="Rf6d75d07757a428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6d75d07757a428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557871b16d41df" /><Relationship Type="http://schemas.openxmlformats.org/officeDocument/2006/relationships/notesSlide" Target="/ppt/notesSlides/notesSlide1.xml" Id="R92cd1fe9719247a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32aff81192455a" /><Relationship Type="http://schemas.openxmlformats.org/officeDocument/2006/relationships/notesSlide" Target="/ppt/notesSlides/notesSlide2.xml" Id="R403e13b3623041a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ce71c037934e02" /><Relationship Type="http://schemas.openxmlformats.org/officeDocument/2006/relationships/notesSlide" Target="/ppt/notesSlides/notesSlide3.xml" Id="R23e1e5616e9940c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800a0ff18244dd" /><Relationship Type="http://schemas.openxmlformats.org/officeDocument/2006/relationships/notesSlide" Target="/ppt/notesSlides/notesSlide4.xml" Id="Ra2b801d8696241f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D085EA-B0A9-41A8-AF2E-C689E6CA5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STATISTICS  •  LECTURE 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3CB98B-75FD-49DD-A4B0-28CFEF7F2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38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Summarizing Data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58552D-5636-4AA3-BCDB-CAF068E2A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9090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Lecture notes for high school and introductory college study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E1B745-5615-4FD6-93E2-95CC7C757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89F115-EA7E-4BAC-BFC4-28A779DA4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Free • Editable • Downloadable</a:t>
            </a:r>
          </a:p>
        </p:txBody>
      </p:sp>
    </p:spTree>
    <p:extLst>
      <p:ext uri="{BB962C8B-B14F-4D97-AF65-F5344CB8AC3E}">
        <p14:creationId xmlns:p14="http://schemas.microsoft.com/office/powerpoint/2010/main" val="12751301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34F071-A6CF-4C47-96C5-0A8F921F9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8C5F98-D9FE-4B48-9093-2CC9DCE21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Summarizing Data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F6AEB0-AA10-48D5-BC27-1176DD219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AAC83F-03FB-4D4A-9BF7-C9F7AF363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Core ideas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97CA9A-AA89-4D42-98ED-7FAF9EBBE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764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114F02-672E-4CC2-B813-D9EA7225E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0002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Tables and graphs reveal the distribution of a variable.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F272AD-B8EA-46DD-8DAC-07CD2D5F6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670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035925-3BB2-44A7-B871-6748883F1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9908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Center can be described by the mean or median.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7D402A-BBB3-43E6-8152-FB487EC44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576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045BBD-9AC5-4C26-8A8C-B9A58AF87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814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Spread can be described by range, interquartile range or standard deviation.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926BF8-783B-42DF-A209-AAA31C9CC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482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0C6BA5-71BB-4291-B88B-221A94CB2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9720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median and IQR resist outliers better than the mean and standard deviation.</a:t>
            </a:r>
          </a:p>
        </p:txBody>
      </p:sp>
    </p:spTree>
    <p:extLst>
      <p:ext uri="{BB962C8B-B14F-4D97-AF65-F5344CB8AC3E}">
        <p14:creationId xmlns:p14="http://schemas.microsoft.com/office/powerpoint/2010/main" val="16035848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B59D67-9BB3-4E0D-89AB-88992D45A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63F3D1-4B4E-48ED-B099-AC50DA4C4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Summarizing Data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0C2E44-A4E2-40E6-AD60-6B99DC67E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0B74F4-8221-4868-A60B-BB538314B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Key terms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F7AEDD-A8CA-433F-8003-5EFF51A50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distribution — pattern of values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2DE897-C95B-494B-A514-DFDBC6543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mean — arithmetic average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D468C1-9451-414F-9C5A-35B87C09E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median — middle ordered value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6F85C6-8223-4225-8F69-16570DB0F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quartile — boundary dividing ordered data into fourths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30879F-6FF3-4605-A2E9-DBF37115D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IQR — distance from Q1 to Q3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00292E-7BC0-404F-831A-C64565CE9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standard deviation — typical distance from the mean</a:t>
            </a:r>
          </a:p>
        </p:txBody>
      </p:sp>
    </p:spTree>
    <p:extLst>
      <p:ext uri="{BB962C8B-B14F-4D97-AF65-F5344CB8AC3E}">
        <p14:creationId xmlns:p14="http://schemas.microsoft.com/office/powerpoint/2010/main" val="178506366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3A8A54-1FE9-44E6-8535-B9AA2FF0D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9CAFA7-2C60-44C1-AE28-AD0B485CD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Summarizing Data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418787-4F0D-4A15-A7C7-D2268AADA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76BFF7-DEF0-4D9B-B0CE-A9A3A7CB6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1A99BD-17C4-43F3-A019-432E36DAE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C5C4EE-D3B1-434F-9383-D4670164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0002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Choose an appropriate graph for categorical data.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24F90D-CEDC-4D8F-BE40-3CAA6CA61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70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0C233D-B959-4202-B2DF-AE03C31A1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908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Compute mean and median for a small data set.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10F5B4-75C8-43E3-9429-B44F6C09F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7E011F-D34C-4E2C-8DA1-4A76D2EA8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9814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Find the IQR and identify possible outliers.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019DB0-DCC7-406B-A46B-351FDFF7E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849822-C3D6-4485-A7A0-2E5FD1509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9720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Describe shape, center and spread from a histogram.</a:t>
            </a:r>
          </a:p>
        </p:txBody>
      </p:sp>
    </p:spTree>
    <p:extLst>
      <p:ext uri="{BB962C8B-B14F-4D97-AF65-F5344CB8AC3E}">
        <p14:creationId xmlns:p14="http://schemas.microsoft.com/office/powerpoint/2010/main" val="18341178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2026-09-19T14:34:04.8070000Z</dcterms:created>
  <dcterms:modified xsi:type="dcterms:W3CDTF">2026-09-19T14:34:04.8070000Z</dcterms:modified>
</coreProperties>
</file>