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53f36f9bf74e4c" /><Relationship Type="http://schemas.openxmlformats.org/officeDocument/2006/relationships/extended-properties" Target="/docProps/app.xml" Id="R5eab32a85c534097" /><Relationship Type="http://schemas.openxmlformats.org/officeDocument/2006/relationships/officeDocument" Target="/ppt/presentation.xml" Id="R34c22ecd873248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71bc0517b4410b"/>
  </p:sldMasterIdLst>
  <p:notesMasterIdLst>
    <p:notesMasterId xmlns:r="http://schemas.openxmlformats.org/officeDocument/2006/relationships" r:id="R46454ba9286d41a8"/>
  </p:notesMasterIdLst>
  <p:sldIdLst>
    <p:sldId xmlns:r="http://schemas.openxmlformats.org/officeDocument/2006/relationships" id="256" r:id="R45b7547fee07468f"/>
    <p:sldId xmlns:r="http://schemas.openxmlformats.org/officeDocument/2006/relationships" id="257" r:id="Rc98aef8516ae48ad"/>
    <p:sldId xmlns:r="http://schemas.openxmlformats.org/officeDocument/2006/relationships" id="258" r:id="Re3529d3fbdeb4c95"/>
    <p:sldId xmlns:r="http://schemas.openxmlformats.org/officeDocument/2006/relationships" id="259" r:id="Rd02f3a4c857047c7"/>
    <p:sldId xmlns:r="http://schemas.openxmlformats.org/officeDocument/2006/relationships" id="260" r:id="R1fd189b4abee4122"/>
    <p:sldId xmlns:r="http://schemas.openxmlformats.org/officeDocument/2006/relationships" id="261" r:id="R3777e18ce2cc4553"/>
    <p:sldId xmlns:r="http://schemas.openxmlformats.org/officeDocument/2006/relationships" id="262" r:id="R2ab8d522c9c34a16"/>
    <p:sldId xmlns:r="http://schemas.openxmlformats.org/officeDocument/2006/relationships" id="263" r:id="R6a627bb9cbec4b07"/>
    <p:sldId xmlns:r="http://schemas.openxmlformats.org/officeDocument/2006/relationships" id="264" r:id="Rd674188c97764b2e"/>
    <p:sldId xmlns:r="http://schemas.openxmlformats.org/officeDocument/2006/relationships" id="265" r:id="R6a94b627856f482c"/>
    <p:sldId xmlns:r="http://schemas.openxmlformats.org/officeDocument/2006/relationships" id="266" r:id="R88b419a4344a4803"/>
    <p:sldId xmlns:r="http://schemas.openxmlformats.org/officeDocument/2006/relationships" id="267" r:id="Rabc73376281445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5ac9d0cead42b5" /><Relationship Type="http://schemas.openxmlformats.org/officeDocument/2006/relationships/slideMaster" Target="/ppt/slideMasters/slideMaster1.xml" Id="R6e71bc0517b4410b" /><Relationship Type="http://schemas.openxmlformats.org/officeDocument/2006/relationships/notesMaster" Target="/ppt/notesMasters/notesMaster1.xml" Id="R46454ba9286d41a8" /><Relationship Type="http://schemas.openxmlformats.org/officeDocument/2006/relationships/presProps" Target="/ppt/presProps.xml" Id="Re65f4e4c79af43e9" /><Relationship Type="http://schemas.openxmlformats.org/officeDocument/2006/relationships/tableStyles" Target="/ppt/tableStyles.xml" Id="Refe2ae3d5e9e44b9" /><Relationship Type="http://schemas.openxmlformats.org/officeDocument/2006/relationships/slide" Target="/ppt/slides/slide1.xml" Id="R45b7547fee07468f" /><Relationship Type="http://schemas.openxmlformats.org/officeDocument/2006/relationships/slide" Target="/ppt/slides/slide2.xml" Id="Rc98aef8516ae48ad" /><Relationship Type="http://schemas.openxmlformats.org/officeDocument/2006/relationships/slide" Target="/ppt/slides/slide3.xml" Id="Re3529d3fbdeb4c95" /><Relationship Type="http://schemas.openxmlformats.org/officeDocument/2006/relationships/slide" Target="/ppt/slides/slide4.xml" Id="Rd02f3a4c857047c7" /><Relationship Type="http://schemas.openxmlformats.org/officeDocument/2006/relationships/slide" Target="/ppt/slides/slide5.xml" Id="R1fd189b4abee4122" /><Relationship Type="http://schemas.openxmlformats.org/officeDocument/2006/relationships/slide" Target="/ppt/slides/slide6.xml" Id="R3777e18ce2cc4553" /><Relationship Type="http://schemas.openxmlformats.org/officeDocument/2006/relationships/slide" Target="/ppt/slides/slide7.xml" Id="R2ab8d522c9c34a16" /><Relationship Type="http://schemas.openxmlformats.org/officeDocument/2006/relationships/slide" Target="/ppt/slides/slide8.xml" Id="R6a627bb9cbec4b07" /><Relationship Type="http://schemas.openxmlformats.org/officeDocument/2006/relationships/slide" Target="/ppt/slides/slide9.xml" Id="Rd674188c97764b2e" /><Relationship Type="http://schemas.openxmlformats.org/officeDocument/2006/relationships/slide" Target="/ppt/slides/slide10.xml" Id="R6a94b627856f482c" /><Relationship Type="http://schemas.openxmlformats.org/officeDocument/2006/relationships/slide" Target="/ppt/slides/slide11.xml" Id="R88b419a4344a4803" /><Relationship Type="http://schemas.openxmlformats.org/officeDocument/2006/relationships/slide" Target="/ppt/slides/slide12.xml" Id="Rabc73376281445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ee658115c441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bbb8c5765c48dd" /><Relationship Type="http://schemas.openxmlformats.org/officeDocument/2006/relationships/notesMaster" Target="/ppt/notesMasters/notesMaster1.xml" Id="R3a7f3d0e07354b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ebfd00971854339" /><Relationship Type="http://schemas.openxmlformats.org/officeDocument/2006/relationships/notesMaster" Target="/ppt/notesMasters/notesMaster1.xml" Id="R1fb54e37fdb046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4234df694b450e" /><Relationship Type="http://schemas.openxmlformats.org/officeDocument/2006/relationships/notesMaster" Target="/ppt/notesMasters/notesMaster1.xml" Id="Rc37df60640a648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d1fb1f6a034b26" /><Relationship Type="http://schemas.openxmlformats.org/officeDocument/2006/relationships/notesMaster" Target="/ppt/notesMasters/notesMaster1.xml" Id="R6efd082af3dc48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d7efa3bb8c1426f" /><Relationship Type="http://schemas.openxmlformats.org/officeDocument/2006/relationships/notesMaster" Target="/ppt/notesMasters/notesMaster1.xml" Id="Rd6e0e5ad46d94f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d5ec2f8726460b" /><Relationship Type="http://schemas.openxmlformats.org/officeDocument/2006/relationships/notesMaster" Target="/ppt/notesMasters/notesMaster1.xml" Id="R543cb8f3160f44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967d3b67af4cee" /><Relationship Type="http://schemas.openxmlformats.org/officeDocument/2006/relationships/notesMaster" Target="/ppt/notesMasters/notesMaster1.xml" Id="Rd6f0323f9f144fd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6ad69f953a47ff" /><Relationship Type="http://schemas.openxmlformats.org/officeDocument/2006/relationships/notesMaster" Target="/ppt/notesMasters/notesMaster1.xml" Id="Ra81dde9e5a3f4a6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cff4d4572014a85" /><Relationship Type="http://schemas.openxmlformats.org/officeDocument/2006/relationships/notesMaster" Target="/ppt/notesMasters/notesMaster1.xml" Id="R64f0e014a4da41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f86dded8834c80" /><Relationship Type="http://schemas.openxmlformats.org/officeDocument/2006/relationships/notesMaster" Target="/ppt/notesMasters/notesMaster1.xml" Id="Rd94e20eea20047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7959d6fbf204407" /><Relationship Type="http://schemas.openxmlformats.org/officeDocument/2006/relationships/notesMaster" Target="/ppt/notesMasters/notesMaster1.xml" Id="Rbd208bd3f0c444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17dcb1f84f14be1" /><Relationship Type="http://schemas.openxmlformats.org/officeDocument/2006/relationships/notesMaster" Target="/ppt/notesMasters/notesMaster1.xml" Id="R45338d3eef7547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"Chromosomes and the cell cycle"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"Mitosis overview"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"Chromosome separation"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"Cell-cycle control"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"Cancer"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"Meiosis I"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"Meiosis II and variation"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"Errors and chromosome number"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https://openstax.org/books/biology-2e/pages/10-introduction</a:t>
            </a:r>
          </a:p>
          <a:p xmlns:a="http://schemas.openxmlformats.org/drawingml/2006/main">
            <a:r>
              <a:t>Access for free at https://openstax.org/books/biology-2e/pages/11-introduction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8c0b76d9cf4d9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2cdaf2891342df" /><Relationship Type="http://schemas.openxmlformats.org/officeDocument/2006/relationships/slideLayout" Target="/ppt/slideLayouts/slideLayout1.xml" Id="Rf5e5e8c6f0ba43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e5e8c6f0ba43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8561be1f947b3" /><Relationship Type="http://schemas.openxmlformats.org/officeDocument/2006/relationships/notesSlide" Target="/ppt/notesSlides/notesSlide1.xml" Id="Rf44d78e462b4499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fcc5e6319b446c" /><Relationship Type="http://schemas.openxmlformats.org/officeDocument/2006/relationships/notesSlide" Target="/ppt/notesSlides/notesSlide2.xml" Id="R0b0fa480c3fd45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8aa1107764e51" /><Relationship Type="http://schemas.openxmlformats.org/officeDocument/2006/relationships/notesSlide" Target="/ppt/notesSlides/notesSlide3.xml" Id="R77442b5445244e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2e61b8f9c420b" /><Relationship Type="http://schemas.openxmlformats.org/officeDocument/2006/relationships/notesSlide" Target="/ppt/notesSlides/notesSlide4.xml" Id="Rb51975f47fd046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f03d335594ab4" /><Relationship Type="http://schemas.openxmlformats.org/officeDocument/2006/relationships/notesSlide" Target="/ppt/notesSlides/notesSlide5.xml" Id="Ra9347c9faca246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e14ce740474923" /><Relationship Type="http://schemas.openxmlformats.org/officeDocument/2006/relationships/notesSlide" Target="/ppt/notesSlides/notesSlide6.xml" Id="R8177641b4ace4f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c15295b524409" /><Relationship Type="http://schemas.openxmlformats.org/officeDocument/2006/relationships/notesSlide" Target="/ppt/notesSlides/notesSlide7.xml" Id="R4438c39190f648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7ce11226e4e1b" /><Relationship Type="http://schemas.openxmlformats.org/officeDocument/2006/relationships/notesSlide" Target="/ppt/notesSlides/notesSlide8.xml" Id="Raed6d846deb040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58fddd17e463b" /><Relationship Type="http://schemas.openxmlformats.org/officeDocument/2006/relationships/notesSlide" Target="/ppt/notesSlides/notesSlide9.xml" Id="Rda03c83280d54e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9931dd10514541" /><Relationship Type="http://schemas.openxmlformats.org/officeDocument/2006/relationships/notesSlide" Target="/ppt/notesSlides/notesSlide10.xml" Id="R0271af651a384e9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315c77c714593" /><Relationship Type="http://schemas.openxmlformats.org/officeDocument/2006/relationships/notesSlide" Target="/ppt/notesSlides/notesSlide11.xml" Id="Rd890465575ca41d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a76800ab7d4784" /><Relationship Type="http://schemas.openxmlformats.org/officeDocument/2006/relationships/notesSlide" Target="/ppt/notesSlides/notesSlide12.xml" Id="R9ffc8b4c147043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4955F-796F-465B-8705-21A89AEEB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EF14C-A9EB-4568-B034-AD607CCE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A2C8D3-33B4-43DC-B94B-17EF4323D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3B9C05-B4E1-4413-820D-3A1C7EB2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9BAED-26C8-4B85-A66D-4880F218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0098298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733462-F7E2-4E79-83C2-27589A16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0008EE-7B51-447D-BC8F-B9A21500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679ED-21DE-413C-B588-B3288EC6C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C85EC-8D01-43EA-8310-891D1734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140AA-8AA8-4206-94B1-EB684B5B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F80124-B2C5-4B7D-8F31-EE04EF73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A820F-3139-4840-8270-A649C9DC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Trace chromosomes and DNA through the cell cycle and mitosis.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CE22FA-91B3-4D6C-92D9-8F7E6BC4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357DAC-F001-4348-B275-8CD0857D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checkpoints and regulatory proteins control division.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276E0D-9B0F-4A68-9425-357C728F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AE4E89-EABD-49DB-B0D3-3D523284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mitosis, meiosis I and meiosis II.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E3A3B-2C7C-4EFC-84E5-7C5669941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652104-1815-4845-B22F-6435792E6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meiosis and fertilization create genetic variation.</a:t>
            </a:r>
          </a:p>
        </p:txBody>
      </p:sp>
    </p:spTree>
    <p:extLst>
      <p:ext uri="{BB962C8B-B14F-4D97-AF65-F5344CB8AC3E}">
        <p14:creationId xmlns:p14="http://schemas.microsoft.com/office/powerpoint/2010/main" val="9011082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F4CF7D-63C2-4338-817E-77D5ECD3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C8081-4886-443F-94EA-5EE0B58D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1E28C8-EAC6-4F37-9BA8-71EE7521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E68F1-A994-4AF4-8C53-1EB44C3A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86D56-BDFD-4D1B-8F77-C7C457D60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Chromosomes and the cell cycle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19BB1D-C197-4483-848A-3BFD2718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2F96C-F9F6-4FBC-81D7-3AFC6803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chromosome is one DNA molecule packaged with proteins, and its genes occupy specific loci.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F72E39-B2D5-4205-BB67-58D48CC5D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0A3F3-704D-421A-9695-30FEB7AB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After DNA replication, each chromosome contains two sister chromatids joined at a centromere.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6CB4A7-EF8D-49A4-9209-A51C7627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41B03C-D32F-4FF1-95A9-9F8C7DE7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Interphase includes G1 growth, S phase DNA replication and G2 preparation for division.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708320-2FA4-46BC-BF1E-3BF118FE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E8EC62-C9CA-44A1-91D1-4505B815E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mitotic phase includes nuclear division and cytokinesis.</a:t>
            </a:r>
          </a:p>
        </p:txBody>
      </p:sp>
    </p:spTree>
    <p:extLst>
      <p:ext uri="{BB962C8B-B14F-4D97-AF65-F5344CB8AC3E}">
        <p14:creationId xmlns:p14="http://schemas.microsoft.com/office/powerpoint/2010/main" val="16913026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C90F26-70CF-439E-8204-AA0D231E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F1DBC-3938-43F6-A2BE-56683673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E04EA6-DA6D-45A1-A222-9DDF9D95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F5121C-6169-4D2E-BD08-A8C0A7F3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9DC705-BB8C-41D5-A3DB-10A1DC41B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Mitosis overview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7B473B-5A20-4E5B-B9B3-346A0F8A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185D1-0DD6-4B3B-BF82-5DDBB14E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Mitosis distributes duplicated chromosomes into two genetically similar nuclei.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B0A03-73D4-40EF-8E8A-D3D4CB1A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BEF9E-F93B-4BE4-89DD-9EFF890F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Prophase condenses chromosomes and begins spindle formation.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5BD3E4-778E-474D-AB24-19DD1760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19BB8D-763B-4572-B86C-C9372258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Prometaphase breaks down the nuclear envelope and connects spindle microtubules to kinetochores.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5F314-A21B-4786-AA51-703489FF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13F884-A0BD-422C-B519-D434D449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Metaphase aligns chromosomes so each sister chromatid connects to an opposite spindle pole.</a:t>
            </a:r>
          </a:p>
        </p:txBody>
      </p:sp>
    </p:spTree>
    <p:extLst>
      <p:ext uri="{BB962C8B-B14F-4D97-AF65-F5344CB8AC3E}">
        <p14:creationId xmlns:p14="http://schemas.microsoft.com/office/powerpoint/2010/main" val="10514828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FD9FFC-9F20-4FD0-8E38-A0D9541F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158BD-7D85-418F-B56A-AD5B64EC9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A5EB4B-C3B2-499F-981B-EB7D69DF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02210-7292-4587-B1D2-E11A3A02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D1889-67D7-4E29-B97A-D2B18980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Chromosome separation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ABE84A-11CF-4304-B797-2FA04508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B353A-50A8-4DAD-B9CC-23109C6D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During anaphase, sister chromatids separate and move toward opposite poles.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ADC3A-483B-4294-B455-D00348F3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BBDFF-FD76-4149-8CFB-F8F3EAB9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Spindle microtubules shorten at kinetochores while other microtubules push the poles apart.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53D1C-0ADC-4125-B566-710823B3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DB0D6-E00C-443F-8B5B-E94F574F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Telophase forms new nuclear envelopes around decondensing chromosomes.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8767B3-F515-4A4F-AE01-5B0D1253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01B6F-4F8C-43B9-97A5-E359E43C5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Cytokinesis divides cytoplasm through a cleavage furrow in animals or a cell plate in plants.</a:t>
            </a:r>
          </a:p>
        </p:txBody>
      </p:sp>
    </p:spTree>
    <p:extLst>
      <p:ext uri="{BB962C8B-B14F-4D97-AF65-F5344CB8AC3E}">
        <p14:creationId xmlns:p14="http://schemas.microsoft.com/office/powerpoint/2010/main" val="1406959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1EBE4-8FF0-4ECD-ADA8-EE67496DB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A03930-C3F5-4F80-862D-24EAD23C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481F86-C2DB-4B9B-A339-9869FBC8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672E15-92B6-46CA-B545-DE9481A5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433899-2608-4944-9460-62C16F4CB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Cell-cycle control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D18F6-2EF2-4244-A183-62BB7B40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CA3FB8-CADE-4E8B-B4E2-0B586FEB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Cyclins rise and fall in concentration, activating cyclin-dependent kinases at specific stages.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B8C37-2DD4-4D6B-8DB2-AD1367AD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DA226-D965-495A-BF22-59428DF4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G1 checkpoint assesses cell size, nutrients, growth signals and DNA condition.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E3822E-180E-440F-9D96-C090184C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3EBCEE-A62F-48B0-87B5-DD9CB4610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G2 checkpoint checks replicated DNA, while the spindle checkpoint checks chromosome attachment.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633630-E5EF-47C6-A0CD-FF2CAE06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DF1AA7-0EED-44FC-BC6D-17A83F6F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Damaged cells may pause for repair, enter a nondividing state or initiate programmed cell death.</a:t>
            </a:r>
          </a:p>
        </p:txBody>
      </p:sp>
    </p:spTree>
    <p:extLst>
      <p:ext uri="{BB962C8B-B14F-4D97-AF65-F5344CB8AC3E}">
        <p14:creationId xmlns:p14="http://schemas.microsoft.com/office/powerpoint/2010/main" val="18292517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C054D2-6124-4859-83AA-00DA901E0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47C49-FDB4-417A-A401-0D79F206B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EFE981-726B-4376-9F56-2C678686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DF17B2-47DF-4417-8B48-9C34C342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A5401-74BB-458A-94C4-F0A07AF8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Cancer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08D29-D1AC-48E0-8728-D31C0801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AC1A7A-1539-4E12-95A9-09642413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Cancer develops when mutations disrupt genes that stimulate, restrain or repair cell division.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2D365E-A780-4C1F-9FA3-4C62C1781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EF145B-1062-4F1B-A116-BA5B71821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Proto-oncogenes normally promote division, while tumor suppressor genes normally slow 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358DC-03FF-4643-83F8-9C589C10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A8D05-6111-4F52-8894-8173E1AC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Malignant cells invade nearby tissue and may spread through blood or lymph.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1544C9-F349-4E62-BD22-8F413BF3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E08E22-CA76-4046-B1FC-262CCA00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Cancer treatments target dividing cells, specific altered proteins or immune recognition pathways.</a:t>
            </a:r>
          </a:p>
        </p:txBody>
      </p:sp>
    </p:spTree>
    <p:extLst>
      <p:ext uri="{BB962C8B-B14F-4D97-AF65-F5344CB8AC3E}">
        <p14:creationId xmlns:p14="http://schemas.microsoft.com/office/powerpoint/2010/main" val="10480060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98D36F-B5C9-416D-8611-D8A6CC43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48050-C49C-4DB7-B2F8-9E44983BA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CB01E1-65B4-4F1F-BA06-7CE77919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29466-48D2-40D0-97A0-BDF539D7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14C82-2AFB-4618-AD4B-9E34B54A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Meiosis 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5383B-A10D-4A9B-A1F3-065C2B3A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3EDB9D-D590-42AF-B588-41250334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Meiosis begins after one DNA replication and produces four haploid cells through two divisions.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F32DE-6950-47D0-89B1-0840253A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921C9-B857-414C-AAB2-6C60A415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Homologous chromosomes pair in prophase I and exchange segments through crossing over.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76FDB8-5615-4D39-A183-884706AF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200DD9-6184-439C-AB29-6BE8A1E9E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Homologous pairs align independently at metaphase I, creating many maternal-paternal combinations.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7859D8-6AEC-4F1D-87AC-37ECE022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6C195-3012-4F66-A3A3-E195647D3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Anaphase I separates homologous chromosomes while sister chromatids remain together.</a:t>
            </a:r>
          </a:p>
        </p:txBody>
      </p:sp>
    </p:spTree>
    <p:extLst>
      <p:ext uri="{BB962C8B-B14F-4D97-AF65-F5344CB8AC3E}">
        <p14:creationId xmlns:p14="http://schemas.microsoft.com/office/powerpoint/2010/main" val="21196458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1F9090-D9A5-49F1-A67E-9DEC90557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D8DA2-2BC0-4A44-8F13-01EF3A54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DE81D2-18E9-41B8-BC99-FAF1416E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124E23-BBCB-4D9C-B1AE-254E5B4A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C47E5-D75B-4DE5-A9D6-BD41CD4F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Meiosis II and variation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E14771-3462-48C8-AF73-EF67FFE0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755E93-3F00-416B-8A93-EEB3B059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Meiosis II resembles mitosis and separates sister chromatids without another DNA replication.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304EC4-C404-4F20-9D07-5A4B4596D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CFB2CC-CF7E-45C2-9678-6CE80ECD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Crossing over creates recombinant chromosomes with new allele combinations.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61E96-F107-4C3F-B687-52A37C27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8B81FA-E7CC-4137-A565-0033539C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Independent assortment produces different chromosome combinations in gametes.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7A1B9D-54E7-4BB7-AD53-DF13E880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B12B0-DB61-4193-9D18-B6FC5284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Random fertilization multiplies variation by combining any one gamete from each parent.</a:t>
            </a:r>
          </a:p>
        </p:txBody>
      </p:sp>
    </p:spTree>
    <p:extLst>
      <p:ext uri="{BB962C8B-B14F-4D97-AF65-F5344CB8AC3E}">
        <p14:creationId xmlns:p14="http://schemas.microsoft.com/office/powerpoint/2010/main" val="281306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8337B5-50F2-4603-98CA-CF9C12BA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5B5BA6-0299-4CC0-95C8-A007A125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58BF9-3170-4341-A845-5A51D2E3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2AEC52-38B8-4AD8-A6E5-E863FD1C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182D8-D283-4F40-AF53-D968C29A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Errors and chromosome number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7DDBF-948D-42E5-A496-9E54F6A0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3689A2-1E6F-4392-AEAF-5B68A0C6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Nondisjunction occurs when homologs or sister chromatids fail to separate.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66DA41-9F18-4EBE-9CF9-08037285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B066C-26FA-4893-B525-5F7496476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resulting gametes may have an extra or missing chromosome.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A529D-2DAD-45A1-863D-D20F6494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397F16-47AA-4B18-9527-6A2220A3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Fertilization involving such a gamete can produce aneuploid offspring.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AC0641-2ABA-4DF5-B51E-BF16BBEC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46215D-DEE0-4F0B-B339-C6BF013C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Karyotypes and molecular tests can reveal large chromosome-number or structural changes.</a:t>
            </a:r>
          </a:p>
        </p:txBody>
      </p:sp>
    </p:spTree>
    <p:extLst>
      <p:ext uri="{BB962C8B-B14F-4D97-AF65-F5344CB8AC3E}">
        <p14:creationId xmlns:p14="http://schemas.microsoft.com/office/powerpoint/2010/main" val="7321235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B7FEC-F647-49F5-842F-26064AB11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251E0-4C9B-466E-AC91-4B0D1A04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06F8FC-43AF-491E-A5E2-C91C0221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2454AF-7423-4FC6-81F9-5632FB2B2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98F4E8-C7C9-475A-AF5B-2B2E859E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Comparing the fate of one chromosome pair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C9AFB4-8D4B-4675-BCDD-316F04C9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55C67-1046-454E-8DDE-F3167BAC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 mitosis, replicated homologs act independently and sister chromatids separate in one division.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8B3030-1E27-405E-9F85-C90890F7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1406E-B22E-4776-9AF7-B603D0A66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 meiosis I, homologs pair, may cross over and then move to opposite cells.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FE5EB4-485E-4E63-877D-4890E96D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C1A0B6-BECB-453B-A7ED-FAA169C87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 meiosis II, sister chromatids separate, producing haploid cells.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4BBEF9-3724-423E-85EB-3E02405A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4E930D-61B7-43AF-A3BB-CCD064178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outcome supports growth and repair in mitosis but gamete production and variation in meiosis.</a:t>
            </a:r>
          </a:p>
        </p:txBody>
      </p:sp>
    </p:spTree>
    <p:extLst>
      <p:ext uri="{BB962C8B-B14F-4D97-AF65-F5344CB8AC3E}">
        <p14:creationId xmlns:p14="http://schemas.microsoft.com/office/powerpoint/2010/main" val="8373788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9627A-2B40-4F79-BCF4-5A42658A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EDE0EA-D54B-4CC2-829E-C6049E58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Cell Division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8CA277-F83B-4100-A749-86084075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1411A-A75A-4DA1-9EFF-3D55631D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6CF31-3AE0-49AE-9AFC-14E79F8C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EC106-F2A1-4169-88A3-703A8C54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660D64-EFC9-41A0-9C25-4FFDA968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Mitosis preserves chromosome number and produces similar daughter cells.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AF87E5-521D-4838-954A-F666114E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Checkpoints coordinate growth, DNA replication, chromosome attachment and division.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0406C9-8FC7-4AC4-9060-E5E9A6695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Meiosis reduces chromosome number and separates homologs before sister chromatids.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79EEF5-B83F-4F3A-B80F-1565B6DF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Crossing over, independent assortment and fertilization generate genetic diversity.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1FA62C-AE7D-4C3F-AC78-75843FAA6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How do a chromosome and a chromatid differ after S phase?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704FBB-95DB-4DD8-ACFF-92BC994A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What must occur before the spindle checkpoint permits anaphase?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8C1264-8254-4B9C-88F2-5055ADCA2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Why does meiosis I reduce chromosome number?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843CCE-811F-4E71-B36D-F56F4A23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How can nondisjunction change gamete chromosome number?</a:t>
            </a:r>
          </a:p>
        </p:txBody>
      </p:sp>
    </p:spTree>
    <p:extLst>
      <p:ext uri="{BB962C8B-B14F-4D97-AF65-F5344CB8AC3E}">
        <p14:creationId xmlns:p14="http://schemas.microsoft.com/office/powerpoint/2010/main" val="4899013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2026-09-19T14:47:01.6700000Z</dcterms:created>
  <dcterms:modified xsi:type="dcterms:W3CDTF">2026-09-19T14:47:01.6700000Z</dcterms:modified>
</coreProperties>
</file>