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10dcb5364049b0" /><Relationship Type="http://schemas.openxmlformats.org/officeDocument/2006/relationships/extended-properties" Target="/docProps/app.xml" Id="R27c0938eb8e34536" /><Relationship Type="http://schemas.openxmlformats.org/officeDocument/2006/relationships/officeDocument" Target="/ppt/presentation.xml" Id="Rd9b322e26c9f42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bb43022cdd48a3"/>
  </p:sldMasterIdLst>
  <p:notesMasterIdLst>
    <p:notesMasterId xmlns:r="http://schemas.openxmlformats.org/officeDocument/2006/relationships" r:id="R3b9ee8c55d0e4728"/>
  </p:notesMasterIdLst>
  <p:sldIdLst>
    <p:sldId xmlns:r="http://schemas.openxmlformats.org/officeDocument/2006/relationships" id="256" r:id="R68f2cf178f194e2f"/>
    <p:sldId xmlns:r="http://schemas.openxmlformats.org/officeDocument/2006/relationships" id="257" r:id="R1d8fb74c322d493f"/>
    <p:sldId xmlns:r="http://schemas.openxmlformats.org/officeDocument/2006/relationships" id="258" r:id="Rb8eee3784d8441b4"/>
    <p:sldId xmlns:r="http://schemas.openxmlformats.org/officeDocument/2006/relationships" id="259" r:id="R61a2161b6b06472c"/>
    <p:sldId xmlns:r="http://schemas.openxmlformats.org/officeDocument/2006/relationships" id="260" r:id="R468f6db396e04036"/>
    <p:sldId xmlns:r="http://schemas.openxmlformats.org/officeDocument/2006/relationships" id="261" r:id="R55dfd25338f14e60"/>
    <p:sldId xmlns:r="http://schemas.openxmlformats.org/officeDocument/2006/relationships" id="262" r:id="R99118528ccdd4c34"/>
    <p:sldId xmlns:r="http://schemas.openxmlformats.org/officeDocument/2006/relationships" id="263" r:id="Rd456374507a34433"/>
    <p:sldId xmlns:r="http://schemas.openxmlformats.org/officeDocument/2006/relationships" id="264" r:id="R149a20102a18434f"/>
    <p:sldId xmlns:r="http://schemas.openxmlformats.org/officeDocument/2006/relationships" id="265" r:id="R1dcba82a7ed44f0b"/>
    <p:sldId xmlns:r="http://schemas.openxmlformats.org/officeDocument/2006/relationships" id="266" r:id="R9a08e88ea7ff45c9"/>
    <p:sldId xmlns:r="http://schemas.openxmlformats.org/officeDocument/2006/relationships" id="267" r:id="Ra5549461cb384c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5bed6008844b62" /><Relationship Type="http://schemas.openxmlformats.org/officeDocument/2006/relationships/slideMaster" Target="/ppt/slideMasters/slideMaster1.xml" Id="R7abb43022cdd48a3" /><Relationship Type="http://schemas.openxmlformats.org/officeDocument/2006/relationships/notesMaster" Target="/ppt/notesMasters/notesMaster1.xml" Id="R3b9ee8c55d0e4728" /><Relationship Type="http://schemas.openxmlformats.org/officeDocument/2006/relationships/presProps" Target="/ppt/presProps.xml" Id="Rdab8c429bdbc47d2" /><Relationship Type="http://schemas.openxmlformats.org/officeDocument/2006/relationships/tableStyles" Target="/ppt/tableStyles.xml" Id="Rf878ad0cb956456c" /><Relationship Type="http://schemas.openxmlformats.org/officeDocument/2006/relationships/slide" Target="/ppt/slides/slide1.xml" Id="R68f2cf178f194e2f" /><Relationship Type="http://schemas.openxmlformats.org/officeDocument/2006/relationships/slide" Target="/ppt/slides/slide2.xml" Id="R1d8fb74c322d493f" /><Relationship Type="http://schemas.openxmlformats.org/officeDocument/2006/relationships/slide" Target="/ppt/slides/slide3.xml" Id="Rb8eee3784d8441b4" /><Relationship Type="http://schemas.openxmlformats.org/officeDocument/2006/relationships/slide" Target="/ppt/slides/slide4.xml" Id="R61a2161b6b06472c" /><Relationship Type="http://schemas.openxmlformats.org/officeDocument/2006/relationships/slide" Target="/ppt/slides/slide5.xml" Id="R468f6db396e04036" /><Relationship Type="http://schemas.openxmlformats.org/officeDocument/2006/relationships/slide" Target="/ppt/slides/slide6.xml" Id="R55dfd25338f14e60" /><Relationship Type="http://schemas.openxmlformats.org/officeDocument/2006/relationships/slide" Target="/ppt/slides/slide7.xml" Id="R99118528ccdd4c34" /><Relationship Type="http://schemas.openxmlformats.org/officeDocument/2006/relationships/slide" Target="/ppt/slides/slide8.xml" Id="Rd456374507a34433" /><Relationship Type="http://schemas.openxmlformats.org/officeDocument/2006/relationships/slide" Target="/ppt/slides/slide9.xml" Id="R149a20102a18434f" /><Relationship Type="http://schemas.openxmlformats.org/officeDocument/2006/relationships/slide" Target="/ppt/slides/slide10.xml" Id="R1dcba82a7ed44f0b" /><Relationship Type="http://schemas.openxmlformats.org/officeDocument/2006/relationships/slide" Target="/ppt/slides/slide11.xml" Id="R9a08e88ea7ff45c9" /><Relationship Type="http://schemas.openxmlformats.org/officeDocument/2006/relationships/slide" Target="/ppt/slides/slide12.xml" Id="Ra5549461cb384c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fda20059ff4d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864ca526ae4b73" /><Relationship Type="http://schemas.openxmlformats.org/officeDocument/2006/relationships/notesMaster" Target="/ppt/notesMasters/notesMaster1.xml" Id="R18b49de92f5441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c3805312cd4041" /><Relationship Type="http://schemas.openxmlformats.org/officeDocument/2006/relationships/notesMaster" Target="/ppt/notesMasters/notesMaster1.xml" Id="R56e0e02b412a4e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269ccb80424d92" /><Relationship Type="http://schemas.openxmlformats.org/officeDocument/2006/relationships/notesMaster" Target="/ppt/notesMasters/notesMaster1.xml" Id="R1630d34e26f649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92dd5a53064512" /><Relationship Type="http://schemas.openxmlformats.org/officeDocument/2006/relationships/notesMaster" Target="/ppt/notesMasters/notesMaster1.xml" Id="Rb592b6411fea4b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9afc70e15c4e92" /><Relationship Type="http://schemas.openxmlformats.org/officeDocument/2006/relationships/notesMaster" Target="/ppt/notesMasters/notesMaster1.xml" Id="R2e5bb679b6e54c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206cfb47914275" /><Relationship Type="http://schemas.openxmlformats.org/officeDocument/2006/relationships/notesMaster" Target="/ppt/notesMasters/notesMaster1.xml" Id="R7bbf2107eb1c42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6456d4dead4f35" /><Relationship Type="http://schemas.openxmlformats.org/officeDocument/2006/relationships/notesMaster" Target="/ppt/notesMasters/notesMaster1.xml" Id="R26d711bc69ae410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dadfd1a7e7a42a6" /><Relationship Type="http://schemas.openxmlformats.org/officeDocument/2006/relationships/notesMaster" Target="/ppt/notesMasters/notesMaster1.xml" Id="R6224b760467645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3353364f4b45c1" /><Relationship Type="http://schemas.openxmlformats.org/officeDocument/2006/relationships/notesMaster" Target="/ppt/notesMasters/notesMaster1.xml" Id="R616fd0e4b0034c0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70c4863aef4e8f" /><Relationship Type="http://schemas.openxmlformats.org/officeDocument/2006/relationships/notesMaster" Target="/ppt/notesMasters/notesMaster1.xml" Id="R0a12721b8e424cf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2ec356d69ea4411" /><Relationship Type="http://schemas.openxmlformats.org/officeDocument/2006/relationships/notesMaster" Target="/ppt/notesMasters/notesMaster1.xml" Id="Rbb8d7e9563464b5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e83e7e00c5942ec" /><Relationship Type="http://schemas.openxmlformats.org/officeDocument/2006/relationships/notesMaster" Target="/ppt/notesMasters/notesMaster1.xml" Id="R6db24013c2d54c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"Building large molecules"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"Carbohydrate monomers"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"Carbohydrate polymers"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"Lipids and membranes"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"Saturated and unsaturated fats"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"Protein structure"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"Protein function and denaturation"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"Nucleic acids and ATP"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092707af3f44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3db482e7834706" /><Relationship Type="http://schemas.openxmlformats.org/officeDocument/2006/relationships/slideLayout" Target="/ppt/slideLayouts/slideLayout1.xml" Id="Rf36aab2d6a0644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36aab2d6a0644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908c3f4d4c40a9" /><Relationship Type="http://schemas.openxmlformats.org/officeDocument/2006/relationships/notesSlide" Target="/ppt/notesSlides/notesSlide1.xml" Id="R2d7857a134ab4f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f11f287b24109" /><Relationship Type="http://schemas.openxmlformats.org/officeDocument/2006/relationships/notesSlide" Target="/ppt/notesSlides/notesSlide2.xml" Id="Rfdb3356c7e4642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1aef7a63d4561" /><Relationship Type="http://schemas.openxmlformats.org/officeDocument/2006/relationships/notesSlide" Target="/ppt/notesSlides/notesSlide3.xml" Id="R9021d348427140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9286373c214787" /><Relationship Type="http://schemas.openxmlformats.org/officeDocument/2006/relationships/notesSlide" Target="/ppt/notesSlides/notesSlide4.xml" Id="R5e19266d506547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e1a282c2a45ff" /><Relationship Type="http://schemas.openxmlformats.org/officeDocument/2006/relationships/notesSlide" Target="/ppt/notesSlides/notesSlide5.xml" Id="R071c93d6a35b41b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7eac7ad19d4220" /><Relationship Type="http://schemas.openxmlformats.org/officeDocument/2006/relationships/notesSlide" Target="/ppt/notesSlides/notesSlide6.xml" Id="Refb86cf475ea4b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a44010cc0b456b" /><Relationship Type="http://schemas.openxmlformats.org/officeDocument/2006/relationships/notesSlide" Target="/ppt/notesSlides/notesSlide7.xml" Id="Reb5ea6e326c84d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2fef644694477" /><Relationship Type="http://schemas.openxmlformats.org/officeDocument/2006/relationships/notesSlide" Target="/ppt/notesSlides/notesSlide8.xml" Id="R37dcc03b1d4641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6971931cb54eb8" /><Relationship Type="http://schemas.openxmlformats.org/officeDocument/2006/relationships/notesSlide" Target="/ppt/notesSlides/notesSlide9.xml" Id="Rbb4670b4442f426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9f27592d144e30" /><Relationship Type="http://schemas.openxmlformats.org/officeDocument/2006/relationships/notesSlide" Target="/ppt/notesSlides/notesSlide10.xml" Id="R09d17efd2d2f437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ff301ee8a470d" /><Relationship Type="http://schemas.openxmlformats.org/officeDocument/2006/relationships/notesSlide" Target="/ppt/notesSlides/notesSlide11.xml" Id="Rf4ae207e401346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1637c40acc455b" /><Relationship Type="http://schemas.openxmlformats.org/officeDocument/2006/relationships/notesSlide" Target="/ppt/notesSlides/notesSlide12.xml" Id="R089f060f9d3c47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6B168-6EB1-4F7E-8EA4-520C6F2C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0CD98F-DD9F-4ED9-91D2-D7C1E1225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B34139-DF48-4566-B962-2CA238C7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183661-8592-475D-BF65-958939B9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EAFB49-F9D3-4630-A5C6-20572E39F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1857823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207B69-6F36-46A1-A04D-74055FFA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3DF002-9AFD-4BF0-B3D1-D9352A9B2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577467-90F3-4D40-9127-895323698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0C3D27-9A7A-488C-B320-5F877363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AFED3C-9D3D-4013-8FEE-D9A2B4F7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6A66D-C6D1-4AB9-8ABA-EFFC62D8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C738F-3B34-481F-8FF7-E8902B53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how dehydration synthesis and hydrolysis build and break polymers.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EADE7E-CEAD-4057-926F-A083E0E9D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6C3DF2-1C21-429A-B493-2E82A9A7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Compare the structures and functions of carbohydrates, lipids, proteins and nucleic acids.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CCCEA5-F4B7-44BF-96FC-B26659C3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D74AF3-E2C8-49F5-BA6F-9CD90FE7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Connect protein shape to function and environmental conditions.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CF4327-BB1E-40B0-9CD0-6C25F6A1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DD85B6-3468-4570-89A8-E7FC9AA9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Identify common monomers and the bonds that link them.</a:t>
            </a:r>
          </a:p>
        </p:txBody>
      </p:sp>
    </p:spTree>
    <p:extLst>
      <p:ext uri="{BB962C8B-B14F-4D97-AF65-F5344CB8AC3E}">
        <p14:creationId xmlns:p14="http://schemas.microsoft.com/office/powerpoint/2010/main" val="13635045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3D63B4-E473-4EB1-896F-B34A115A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936104-F06C-4C41-AC62-93BD42D68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21EE3E-DFD5-4BD4-BD2A-91D3DFDE5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6CA1C-4389-40F0-8123-1E71FF16D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451C4D-5815-4C9C-8096-B5EE3164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Building large molecules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DBF917-2854-4441-8CAD-C6D857CB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2AFBD-CE8D-46BF-BA7D-1C61B176B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Monomers are small molecular units that can join to form larger polymers.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A5DB53-D157-4BFC-BBE5-AFD57F15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08DAA0-964A-4B19-87BD-74CB8094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Dehydration synthesis removes water while forming a covalent bond between subunits.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C0D8A0-6497-44B0-AC0C-4D258B5A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07366-F2F3-487A-9626-C2A8DA52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Hydrolysis adds water to break a covalent bond and separate subunits.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E6A7C7-2DA4-4A10-839C-143422EE3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D0C17E-BAF7-42C2-849C-1EC08F35B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Cells use enzymes to control both processes and link them to energy transfer.</a:t>
            </a:r>
          </a:p>
        </p:txBody>
      </p:sp>
    </p:spTree>
    <p:extLst>
      <p:ext uri="{BB962C8B-B14F-4D97-AF65-F5344CB8AC3E}">
        <p14:creationId xmlns:p14="http://schemas.microsoft.com/office/powerpoint/2010/main" val="330008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93EB70-FDAC-44A9-AC8C-54B63D0B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1DE457-7A2D-4E13-B951-959D4FA8B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C58562-C3EE-4651-B1FA-48A3C89E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98680-B44C-45C7-A150-A155816B7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C6AE33-8359-4570-A04A-7525B5D2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Carbohydrate monomers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773B1-367F-43D5-AFA9-A45FA23D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6377B-08D1-4EC9-9A62-24C117799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Monosaccharides such as glucose contain carbon, hydrogen and oxygen in characteristic ratios.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75F303-DF12-44C4-B198-FDB61006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086513-DA12-4FD3-B269-6B2B1A0D8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Glucose supplies immediate fuel and provides carbon skeletons for other molecules.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49949F-64AE-4861-A66E-07078CD8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A8E6C5-B10E-4F5D-9F7D-AE966977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Isomers can share a formula but differ in atom arrangement and cellular function.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B2DFDE-CEBA-4B63-B5FB-D9222422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5B8D62-3379-44C8-937F-FF0CE72F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Disaccharides form when two monosaccharides join through a glycosidic bond.</a:t>
            </a:r>
          </a:p>
        </p:txBody>
      </p:sp>
    </p:spTree>
    <p:extLst>
      <p:ext uri="{BB962C8B-B14F-4D97-AF65-F5344CB8AC3E}">
        <p14:creationId xmlns:p14="http://schemas.microsoft.com/office/powerpoint/2010/main" val="7550612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DB69C6-19E5-4717-940F-9C6F07010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FF8B84-35F7-4A84-92DB-2C5E73DA1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B2D134-3F67-4CE4-AE58-65D6E901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7B75A3-3FF0-43AC-A012-E929B757A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0AC133-83FC-4905-AE99-8E1D6A674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Carbohydrate polymers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A8D7A-3179-4C80-B0AC-4EC9D1D49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3E580-3F54-4D72-88CA-372D9CCA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Starch stores glucose in plants, while glycogen stores highly branched glucose chains in animals.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B0C05D-4916-448A-99FF-96CCEEFD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574AC6-7524-4F2D-A243-0C3FF3A6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Cellulose strengthens plant cell walls through bonds that most animals cannot digest.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C989A1-109A-48A7-B99C-C9D301C9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380188-5973-4CF1-BCE3-60F80AC96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Chitin supports fungal cell walls and the exoskeletons of many animals.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D08BB4-5BAB-4774-988E-040D1991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375CC2-10F3-4D9C-B306-74ED49B70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Polymer branching and bond orientation determine digestibility, strength and rate of glucose release.</a:t>
            </a:r>
          </a:p>
        </p:txBody>
      </p:sp>
    </p:spTree>
    <p:extLst>
      <p:ext uri="{BB962C8B-B14F-4D97-AF65-F5344CB8AC3E}">
        <p14:creationId xmlns:p14="http://schemas.microsoft.com/office/powerpoint/2010/main" val="14232975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6D2889-4C14-4CBB-A83D-4E02E9C6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7D9FF1-66E5-4469-A2A8-E0F941D7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DA4F7-41BF-40B1-B35F-8686D7CB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5660C-956C-46D1-A76B-04D735186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A3BC85-7700-4BE0-852B-92B8045D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Lipids and membranes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32A5C-BC50-4F4F-ADD8-8D3046E72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FC62B5-3B9A-4B0C-9DF0-0B13C43D1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Lipids are hydrophobic molecules rather than true polymers with one repeating monomer.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4C1E87-E588-4DC3-AB2B-1FA7B2E6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621E4F-A202-4D19-94E2-7CCE5D68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Triglycerides join glycerol to three fatty acids and provide concentrated long-term energy storage.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ACAEF9-F8E3-4DE2-ABA6-1766406C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009B11-B7E6-4FE1-8839-58E4BDF12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Phospholipids contain hydrophilic heads and hydrophobic tails that self-assemble into bilayers.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0B0A48-FB7D-467D-AA03-89AD6395F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509AC3-C5F6-4F71-B6B3-D6645CC9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Steroids contain four fused carbon rings and include cholesterol and several signaling hormones.</a:t>
            </a:r>
          </a:p>
        </p:txBody>
      </p:sp>
    </p:spTree>
    <p:extLst>
      <p:ext uri="{BB962C8B-B14F-4D97-AF65-F5344CB8AC3E}">
        <p14:creationId xmlns:p14="http://schemas.microsoft.com/office/powerpoint/2010/main" val="3907407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4D0E51-506F-411F-8933-D48A067D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5BA620-744F-4FA4-A74C-7661B667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9FDC6E-931F-48B2-ABE6-594580359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A98239-B695-4750-BD8F-D63A30A39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C420E3-898C-41FD-9830-2F6E929D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Saturated and unsaturated fats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EF93FA-2A76-4D15-ABEC-CCBA6A46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1FFD7B-71DA-4F89-9AD9-BD081B55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Saturated fatty acids lack carbon-carbon double bonds and pack tightly together.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E7698C-3ABD-4F84-9E8B-A39D12677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5FA6C8-1187-480A-80BE-1119C273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Unsaturated fatty acids contain double bonds that create bends and reduce packing.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AE509C-3242-41C5-A450-20CFB9F9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7C7528-3C8B-4069-AA9F-E035A502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Membrane cells adjust fatty acid composition and cholesterol to maintain useful fluidity.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2BAFB3-FA71-406F-8B36-AB815273A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B946D6-95DF-4ECD-94F8-9A854CB0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Hydrogenation can convert double bonds and may produce trans configurations with different health effects.</a:t>
            </a:r>
          </a:p>
        </p:txBody>
      </p:sp>
    </p:spTree>
    <p:extLst>
      <p:ext uri="{BB962C8B-B14F-4D97-AF65-F5344CB8AC3E}">
        <p14:creationId xmlns:p14="http://schemas.microsoft.com/office/powerpoint/2010/main" val="1223607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4E033E-1938-48EE-BFED-BD1A3E85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06CD63-0D02-459A-8AC2-FC370DCC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77B126-B155-45EA-BDCD-D56BFA830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BE9EB-0CA3-479F-A92E-4E1BAC385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66F78C-C34D-4FEC-BD46-A0FBAC6A4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Protein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86F201-C687-43FC-BD74-5F548036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B08149-0718-44D6-840A-4A3F5E0E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Proteins are polymers of amino acids linked by peptide bonds.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3CC0BE-FA77-4DA2-BF26-61CAFD1A4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E263E9-F378-4154-9E05-0FCF71BCD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Amino acid side chains vary in charge, polarity and size, shaping protein folding.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C6803D-EE70-47DC-8C2D-08243DE36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53699C-271E-4B16-BE4C-5AECB5A7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Primary sequence guides secondary structures, three-dimensional folding and multi-subunit assembly.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DB70D6-AEB5-465D-8B33-EAB28714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577087-0224-403A-AC7B-45406024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protein's final shape creates binding sites that determine its biological function.</a:t>
            </a:r>
          </a:p>
        </p:txBody>
      </p:sp>
    </p:spTree>
    <p:extLst>
      <p:ext uri="{BB962C8B-B14F-4D97-AF65-F5344CB8AC3E}">
        <p14:creationId xmlns:p14="http://schemas.microsoft.com/office/powerpoint/2010/main" val="4595325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062711-37A0-4C66-ABF8-70DB9BF52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0C111-DB44-4D5A-82BF-F5C60DD9A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6F6610-14EF-4A76-A473-742BDCF22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31A5D2-CE6F-4E03-B59D-82E48BB1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8337CA-BAE7-4B38-9BA8-F1B6D614A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Protein function and denaturation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7ACDF9-0ABD-4279-8D63-BD0A5201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0C411E-841A-4A3C-8CE6-EC0933F97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Proteins act as enzymes, receptors, antibodies, transporters, motors and structural fibers.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A0518-267D-4A04-8A4F-FD29B7B2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240184-4110-4669-929B-C517CD51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Temperature, pH or chemicals can disrupt the interactions that maintain protein shape.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A8DC02-5A71-49CE-9890-840ECB798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A6B155-F8B2-4E8D-BA29-397DA345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Denaturation reduces function because the active or binding site no longer fits its target.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EA0A3D-5352-41E1-B9DE-3D1AA73C9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AA2AFB-B054-4783-B310-17EB1752D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Some proteins refold when conditions normalize, while others aggregate or remain permanently damaged.</a:t>
            </a:r>
          </a:p>
        </p:txBody>
      </p:sp>
    </p:spTree>
    <p:extLst>
      <p:ext uri="{BB962C8B-B14F-4D97-AF65-F5344CB8AC3E}">
        <p14:creationId xmlns:p14="http://schemas.microsoft.com/office/powerpoint/2010/main" val="16868397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29E5D-C62F-4858-8C7E-608E2873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3E0AFA-2B13-4A8C-B530-4CF79EC1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F95850-D8AE-470F-BE70-84F83447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F480F9-D41A-4D78-A67D-841514E3E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0535C-50AC-4E52-9D52-2D1A53B3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Nucleic acids and ATP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D84422-A2E2-4AF3-8E01-CAA28F2A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94E56D-A937-4E92-8F5E-A304B01F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and RNA are polymers of nucleotides containing a sugar, phosphate and nitrogenous base.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A7BFF3-6D92-4839-AD54-21FE1F36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C26EC7-6738-4BAA-811B-41BBBBB4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stores inherited information, while several forms of RNA help express that information.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6BDD8D-9E98-4851-BE52-F2DC52050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27827-076C-4BB8-AB05-1F25E4F11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Complementary base pairing allows genetic information to be copied and read accurately.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B3076F-A606-4BB1-95B5-1B3D4FCD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8B1F41-0BE9-4225-8D52-867D87C25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ATP is a nucleotide-related molecule that transfers usable energy through phosphate-group reactions.</a:t>
            </a:r>
          </a:p>
        </p:txBody>
      </p:sp>
    </p:spTree>
    <p:extLst>
      <p:ext uri="{BB962C8B-B14F-4D97-AF65-F5344CB8AC3E}">
        <p14:creationId xmlns:p14="http://schemas.microsoft.com/office/powerpoint/2010/main" val="5569855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B705C1-3485-4645-BA4D-59A66AC21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00FD6-C5FF-476D-85FF-0C42D6322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FF43D7-98BA-4E89-AA7A-576219822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619FCE-4DEA-4093-ACAC-099813BC4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2A5C6C-E093-4EC6-8A5C-15B5BE89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Tracing a meal into cellular molecules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C4BE75-4AE7-40AD-B54B-6B9474DA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2CC3A-DB7B-46DC-AFA3-0DBDA8F1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Digestive enzymes hydrolyze starch into sugars, proteins into amino acids and triglycerides into smaller components.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8AE07A-9E50-43E9-A98E-56ECE977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617C92-7F3A-4E07-89AD-7896D6F12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Absorbed monomers enter cells and may release energy or become raw materials for new molecules.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6FF7FD-C28C-48F7-8FFB-9C6CFBBCB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FB7932-3AE7-49A6-9172-BB03629A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Amino acids can build enzymes, while glucose can form glycogen or enter cellular respiration.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61A12D-A51D-4F90-843B-66BE1F87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9F6CDA-FAEC-4E4B-A53E-8C651B4A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body stores excess energy mainly as triglycerides because lipids contain high chemical energy per gram.</a:t>
            </a:r>
          </a:p>
        </p:txBody>
      </p:sp>
    </p:spTree>
    <p:extLst>
      <p:ext uri="{BB962C8B-B14F-4D97-AF65-F5344CB8AC3E}">
        <p14:creationId xmlns:p14="http://schemas.microsoft.com/office/powerpoint/2010/main" val="78280981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DC127B-EB22-493E-BAF7-F98EF8347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630CF-DE1F-4717-A1F7-3D36FA7DE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Biological Macromolecules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CA1046-C990-4253-829E-E68704E9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E6E2F8-EA63-41B3-BC41-799F5596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33FADF-61A2-4939-9F5B-7878C621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2B37AC-0051-4A80-ADA1-92C3C73E3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C4374-A8B4-4633-92D6-722A9D20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Dehydration synthesis builds covalent links, while hydrolysis breaks them with water.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12E88-E5A4-4880-A370-6732F1D8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Carbohydrates provide fuel and structure; lipids store energy and form membranes.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F1713F-33C3-4084-B48A-126D8CEBE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Protein sequence determines folding and function, making proteins sensitive to environmental conditions.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9B4DD6-913D-436E-A72C-A08003455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Nucleic acids store and express information, and ATP transfers energy between reactions.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629142-5204-4CF8-9F88-8E50DA98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can humans digest starch but not cellulose?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89A00-7892-44E5-98B3-607CAA30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How does an unsaturated fatty acid affect membrane fluidity?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1E6781-DFFE-47F5-AFCC-5DAA68C2C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Why can one amino acid substitution change protein function?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29FCB9-06DB-4483-94AC-37A258629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Which features do DNA, RNA and ATP share?</a:t>
            </a:r>
          </a:p>
        </p:txBody>
      </p:sp>
    </p:spTree>
    <p:extLst>
      <p:ext uri="{BB962C8B-B14F-4D97-AF65-F5344CB8AC3E}">
        <p14:creationId xmlns:p14="http://schemas.microsoft.com/office/powerpoint/2010/main" val="7127949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2026-09-19T14:46:47.1150000Z</dcterms:created>
  <dcterms:modified xsi:type="dcterms:W3CDTF">2026-09-19T14:46:47.1150000Z</dcterms:modified>
</coreProperties>
</file>